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9" r:id="rId5"/>
    <p:sldId id="302" r:id="rId6"/>
    <p:sldId id="312" r:id="rId7"/>
    <p:sldId id="313" r:id="rId8"/>
    <p:sldId id="314" r:id="rId9"/>
    <p:sldId id="316" r:id="rId10"/>
    <p:sldId id="317" r:id="rId11"/>
    <p:sldId id="318" r:id="rId12"/>
    <p:sldId id="476" r:id="rId13"/>
    <p:sldId id="295" r:id="rId14"/>
    <p:sldId id="296" r:id="rId15"/>
    <p:sldId id="297" r:id="rId16"/>
    <p:sldId id="263" r:id="rId17"/>
    <p:sldId id="458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67" r:id="rId32"/>
    <p:sldId id="468" r:id="rId33"/>
    <p:sldId id="469" r:id="rId34"/>
    <p:sldId id="463" r:id="rId35"/>
    <p:sldId id="470" r:id="rId36"/>
    <p:sldId id="472" r:id="rId37"/>
    <p:sldId id="473" r:id="rId38"/>
    <p:sldId id="474" r:id="rId39"/>
    <p:sldId id="475" r:id="rId40"/>
    <p:sldId id="471" r:id="rId41"/>
    <p:sldId id="442" r:id="rId42"/>
    <p:sldId id="443" r:id="rId43"/>
    <p:sldId id="440" r:id="rId44"/>
    <p:sldId id="441" r:id="rId45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769028871392"/>
          <c:y val="0.0519499212598425"/>
          <c:w val="0.465141129899746"/>
          <c:h val="0.517302047244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Karang Hidup</c:v>
                </c:pt>
              </c:strCache>
            </c:strRef>
          </c:tx>
          <c:spPr>
            <a:ln w="28575"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31/12/2008</c:v>
                </c:pt>
                <c:pt idx="1">
                  <c:v>31/12/2009</c:v>
                </c:pt>
                <c:pt idx="2">
                  <c:v>31/12/2010</c:v>
                </c:pt>
                <c:pt idx="3">
                  <c:v>31/12/2011</c:v>
                </c:pt>
                <c:pt idx="4">
                  <c:v>31/12/2012</c:v>
                </c:pt>
                <c:pt idx="5">
                  <c:v>25/06/2013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</c:v>
                </c:pt>
                <c:pt idx="1">
                  <c:v>39</c:v>
                </c:pt>
                <c:pt idx="2">
                  <c:v>70</c:v>
                </c:pt>
                <c:pt idx="3">
                  <c:v>72</c:v>
                </c:pt>
                <c:pt idx="4">
                  <c:v>75</c:v>
                </c:pt>
                <c:pt idx="5">
                  <c:v>70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Alga</c:v>
                </c:pt>
              </c:strCache>
            </c:strRef>
          </c:tx>
          <c:spPr>
            <a:ln w="28575"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31/12/2008</c:v>
                </c:pt>
                <c:pt idx="1">
                  <c:v>31/12/2009</c:v>
                </c:pt>
                <c:pt idx="2">
                  <c:v>31/12/2010</c:v>
                </c:pt>
                <c:pt idx="3">
                  <c:v>31/12/2011</c:v>
                </c:pt>
                <c:pt idx="4">
                  <c:v>31/12/2012</c:v>
                </c:pt>
                <c:pt idx="5">
                  <c:v>25/06/2013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33</c:v>
                </c:pt>
                <c:pt idx="1">
                  <c:v>25</c:v>
                </c:pt>
                <c:pt idx="2">
                  <c:v>19</c:v>
                </c:pt>
                <c:pt idx="3">
                  <c:v>20</c:v>
                </c:pt>
                <c:pt idx="4">
                  <c:v>19</c:v>
                </c:pt>
                <c:pt idx="5">
                  <c:v>20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Karang Mati</c:v>
                </c:pt>
              </c:strCache>
            </c:strRef>
          </c:tx>
          <c:spPr>
            <a:ln w="28575"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31/12/2008</c:v>
                </c:pt>
                <c:pt idx="1">
                  <c:v>31/12/2009</c:v>
                </c:pt>
                <c:pt idx="2">
                  <c:v>31/12/2010</c:v>
                </c:pt>
                <c:pt idx="3">
                  <c:v>31/12/2011</c:v>
                </c:pt>
                <c:pt idx="4">
                  <c:v>31/12/2012</c:v>
                </c:pt>
                <c:pt idx="5">
                  <c:v>25/06/2013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55</c:v>
                </c:pt>
                <c:pt idx="1">
                  <c:v>36</c:v>
                </c:pt>
                <c:pt idx="2">
                  <c:v>11</c:v>
                </c:pt>
                <c:pt idx="3">
                  <c:v>8</c:v>
                </c:pt>
                <c:pt idx="4">
                  <c:v>6</c:v>
                </c:pt>
                <c:pt idx="5">
                  <c:v>10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Spesies Hewan (ikan &amp; Udang)</c:v>
                </c:pt>
              </c:strCache>
            </c:strRef>
          </c:tx>
          <c:spPr>
            <a:ln w="28575"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31/12/2008</c:v>
                </c:pt>
                <c:pt idx="1">
                  <c:v>31/12/2009</c:v>
                </c:pt>
                <c:pt idx="2">
                  <c:v>31/12/2010</c:v>
                </c:pt>
                <c:pt idx="3">
                  <c:v>31/12/2011</c:v>
                </c:pt>
                <c:pt idx="4">
                  <c:v>31/12/2012</c:v>
                </c:pt>
                <c:pt idx="5">
                  <c:v>25/06/2013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23</c:v>
                </c:pt>
                <c:pt idx="1">
                  <c:v>42</c:v>
                </c:pt>
                <c:pt idx="2">
                  <c:v>46</c:v>
                </c:pt>
                <c:pt idx="3">
                  <c:v>79</c:v>
                </c:pt>
                <c:pt idx="4">
                  <c:v>92</c:v>
                </c:pt>
                <c:pt idx="5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869120"/>
        <c:axId val="88875008"/>
      </c:barChart>
      <c:catAx>
        <c:axId val="888691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88875008"/>
        <c:crosses val="autoZero"/>
        <c:auto val="1"/>
        <c:lblAlgn val="ctr"/>
        <c:lblOffset val="100"/>
        <c:noMultiLvlLbl val="0"/>
      </c:catAx>
      <c:valAx>
        <c:axId val="88875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88869120"/>
        <c:crosses val="autoZero"/>
        <c:crossBetween val="between"/>
      </c:valAx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en-US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rgbClr val="FFC000"/>
    </a:solidFill>
  </c:spPr>
  <c:txPr>
    <a:bodyPr/>
    <a:lstStyle/>
    <a:p>
      <a:pPr>
        <a:defRPr lang="en-US" sz="1800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8C9FB-0143-483D-A386-0ADF5EEE07D7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817FD7-0A09-4851-974D-BB9975014E3D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Masa</a:t>
          </a:r>
          <a:r>
            <a:rPr lang="en-US" b="1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lalu</a:t>
          </a:r>
          <a:endParaRPr lang="en-US" b="1" dirty="0">
            <a:solidFill>
              <a:schemeClr val="tx1"/>
            </a:solidFill>
            <a:latin typeface="Aharoni" pitchFamily="2" charset="-79"/>
            <a:cs typeface="Aharoni" pitchFamily="2" charset="-79"/>
          </a:endParaRPr>
        </a:p>
      </dgm:t>
    </dgm:pt>
    <dgm:pt modelId="{024B7531-0378-48AA-8E86-62DC8BD132E9}" cxnId="{A09C0944-64A8-4D62-B377-80644515C53A}" type="parTrans">
      <dgm:prSet/>
      <dgm:spPr/>
      <dgm:t>
        <a:bodyPr/>
        <a:lstStyle/>
        <a:p>
          <a:endParaRPr lang="en-US"/>
        </a:p>
      </dgm:t>
    </dgm:pt>
    <dgm:pt modelId="{85602275-804A-43C2-BD53-0D0E5F37E876}" cxnId="{A09C0944-64A8-4D62-B377-80644515C53A}" type="sibTrans">
      <dgm:prSet/>
      <dgm:spPr/>
      <dgm:t>
        <a:bodyPr/>
        <a:lstStyle/>
        <a:p>
          <a:endParaRPr lang="en-US"/>
        </a:p>
      </dgm:t>
    </dgm:pt>
    <dgm:pt modelId="{E9F135C4-4815-4B4E-A79D-1A0E02EFBA8A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Kini</a:t>
          </a:r>
          <a:endParaRPr lang="en-US" b="1" dirty="0">
            <a:solidFill>
              <a:schemeClr val="tx1"/>
            </a:solidFill>
            <a:latin typeface="Aharoni" pitchFamily="2" charset="-79"/>
            <a:cs typeface="Aharoni" pitchFamily="2" charset="-79"/>
          </a:endParaRPr>
        </a:p>
      </dgm:t>
    </dgm:pt>
    <dgm:pt modelId="{0485B4A0-FC69-421A-919E-17D00F684AB7}" cxnId="{75AF1C15-5B34-4F65-ABC9-87009A27899B}" type="parTrans">
      <dgm:prSet/>
      <dgm:spPr/>
      <dgm:t>
        <a:bodyPr/>
        <a:lstStyle/>
        <a:p>
          <a:endParaRPr lang="en-US"/>
        </a:p>
      </dgm:t>
    </dgm:pt>
    <dgm:pt modelId="{24662C39-6DCA-4DDF-84B6-7DDD1A97E300}" cxnId="{75AF1C15-5B34-4F65-ABC9-87009A27899B}" type="sibTrans">
      <dgm:prSet/>
      <dgm:spPr/>
      <dgm:t>
        <a:bodyPr/>
        <a:lstStyle/>
        <a:p>
          <a:endParaRPr lang="en-US"/>
        </a:p>
      </dgm:t>
    </dgm:pt>
    <dgm:pt modelId="{D22334FC-CBB6-49D6-9E03-58A8E44B2BA7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Masa</a:t>
          </a:r>
          <a:r>
            <a:rPr lang="en-US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 </a:t>
          </a:r>
          <a:r>
            <a:rPr lang="en-US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Depan</a:t>
          </a:r>
          <a:endParaRPr lang="en-US" dirty="0">
            <a:solidFill>
              <a:schemeClr val="tx1"/>
            </a:solidFill>
            <a:latin typeface="Aharoni" pitchFamily="2" charset="-79"/>
            <a:cs typeface="Aharoni" pitchFamily="2" charset="-79"/>
          </a:endParaRPr>
        </a:p>
      </dgm:t>
    </dgm:pt>
    <dgm:pt modelId="{153915A9-AE6C-47A6-B986-1EF7D1C40D3E}" cxnId="{D7C60021-CF3B-4276-AA49-89CC65731525}" type="parTrans">
      <dgm:prSet/>
      <dgm:spPr/>
      <dgm:t>
        <a:bodyPr/>
        <a:lstStyle/>
        <a:p>
          <a:endParaRPr lang="en-US"/>
        </a:p>
      </dgm:t>
    </dgm:pt>
    <dgm:pt modelId="{134AE4B1-53EE-4717-9DB0-CC96C3B0F80C}" cxnId="{D7C60021-CF3B-4276-AA49-89CC65731525}" type="sibTrans">
      <dgm:prSet/>
      <dgm:spPr/>
      <dgm:t>
        <a:bodyPr/>
        <a:lstStyle/>
        <a:p>
          <a:endParaRPr lang="en-US"/>
        </a:p>
      </dgm:t>
    </dgm:pt>
    <dgm:pt modelId="{CCC1C2C9-8787-47E1-A9C6-D3CEDED8E213}" type="pres">
      <dgm:prSet presAssocID="{3A28C9FB-0143-483D-A386-0ADF5EEE07D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C613584B-067C-45F5-9078-3BF899F8524F}" type="pres">
      <dgm:prSet presAssocID="{F5817FD7-0A09-4851-974D-BB9975014E3D}" presName="Accent1" presStyleCnt="0"/>
      <dgm:spPr/>
    </dgm:pt>
    <dgm:pt modelId="{531B3C1D-2B07-421E-8EAE-CDDE8DA7B05F}" type="pres">
      <dgm:prSet presAssocID="{F5817FD7-0A09-4851-974D-BB9975014E3D}" presName="Accent" presStyleLbl="node1" presStyleIdx="0" presStyleCnt="3"/>
      <dgm:spPr/>
    </dgm:pt>
    <dgm:pt modelId="{603E127D-2DA4-4CEB-A507-3159256CD00A}" type="pres">
      <dgm:prSet presAssocID="{F5817FD7-0A09-4851-974D-BB9975014E3D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22C468-141F-4186-AE4C-9D0A47B68AFC}" type="pres">
      <dgm:prSet presAssocID="{E9F135C4-4815-4B4E-A79D-1A0E02EFBA8A}" presName="Accent2" presStyleCnt="0"/>
      <dgm:spPr/>
    </dgm:pt>
    <dgm:pt modelId="{D10FCB37-A809-4F4C-8ED4-FD6526347C04}" type="pres">
      <dgm:prSet presAssocID="{E9F135C4-4815-4B4E-A79D-1A0E02EFBA8A}" presName="Accent" presStyleLbl="node1" presStyleIdx="1" presStyleCnt="3"/>
      <dgm:spPr/>
    </dgm:pt>
    <dgm:pt modelId="{42BB5159-77B3-4672-B21B-5C3D591DD29B}" type="pres">
      <dgm:prSet presAssocID="{E9F135C4-4815-4B4E-A79D-1A0E02EFBA8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7757117-FE11-40AC-A824-AB2FDE00334D}" type="pres">
      <dgm:prSet presAssocID="{D22334FC-CBB6-49D6-9E03-58A8E44B2BA7}" presName="Accent3" presStyleCnt="0"/>
      <dgm:spPr/>
    </dgm:pt>
    <dgm:pt modelId="{C395B477-54B5-4C36-9342-18693321919C}" type="pres">
      <dgm:prSet presAssocID="{D22334FC-CBB6-49D6-9E03-58A8E44B2BA7}" presName="Accent" presStyleLbl="node1" presStyleIdx="2" presStyleCnt="3"/>
      <dgm:spPr/>
    </dgm:pt>
    <dgm:pt modelId="{0ED5C208-12F7-4CFB-B59A-4EA27687368A}" type="pres">
      <dgm:prSet presAssocID="{D22334FC-CBB6-49D6-9E03-58A8E44B2BA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ED41AD6-B425-43C8-A46F-C064277B8DF4}" type="presOf" srcId="{F5817FD7-0A09-4851-974D-BB9975014E3D}" destId="{603E127D-2DA4-4CEB-A507-3159256CD00A}" srcOrd="0" destOrd="0" presId="urn:microsoft.com/office/officeart/2009/layout/CircleArrowProcess"/>
    <dgm:cxn modelId="{D7C60021-CF3B-4276-AA49-89CC65731525}" srcId="{3A28C9FB-0143-483D-A386-0ADF5EEE07D7}" destId="{D22334FC-CBB6-49D6-9E03-58A8E44B2BA7}" srcOrd="2" destOrd="0" parTransId="{153915A9-AE6C-47A6-B986-1EF7D1C40D3E}" sibTransId="{134AE4B1-53EE-4717-9DB0-CC96C3B0F80C}"/>
    <dgm:cxn modelId="{C0CBDF4E-FB1E-43C1-A7B6-FF189BD7FBEB}" type="presOf" srcId="{E9F135C4-4815-4B4E-A79D-1A0E02EFBA8A}" destId="{42BB5159-77B3-4672-B21B-5C3D591DD29B}" srcOrd="0" destOrd="0" presId="urn:microsoft.com/office/officeart/2009/layout/CircleArrowProcess"/>
    <dgm:cxn modelId="{75AF1C15-5B34-4F65-ABC9-87009A27899B}" srcId="{3A28C9FB-0143-483D-A386-0ADF5EEE07D7}" destId="{E9F135C4-4815-4B4E-A79D-1A0E02EFBA8A}" srcOrd="1" destOrd="0" parTransId="{0485B4A0-FC69-421A-919E-17D00F684AB7}" sibTransId="{24662C39-6DCA-4DDF-84B6-7DDD1A97E300}"/>
    <dgm:cxn modelId="{2468CBB7-3372-44FD-B007-03D1D899E66D}" type="presOf" srcId="{D22334FC-CBB6-49D6-9E03-58A8E44B2BA7}" destId="{0ED5C208-12F7-4CFB-B59A-4EA27687368A}" srcOrd="0" destOrd="0" presId="urn:microsoft.com/office/officeart/2009/layout/CircleArrowProcess"/>
    <dgm:cxn modelId="{5A8B40C6-20A7-4708-B584-E494DB389212}" type="presOf" srcId="{3A28C9FB-0143-483D-A386-0ADF5EEE07D7}" destId="{CCC1C2C9-8787-47E1-A9C6-D3CEDED8E213}" srcOrd="0" destOrd="0" presId="urn:microsoft.com/office/officeart/2009/layout/CircleArrowProcess"/>
    <dgm:cxn modelId="{A09C0944-64A8-4D62-B377-80644515C53A}" srcId="{3A28C9FB-0143-483D-A386-0ADF5EEE07D7}" destId="{F5817FD7-0A09-4851-974D-BB9975014E3D}" srcOrd="0" destOrd="0" parTransId="{024B7531-0378-48AA-8E86-62DC8BD132E9}" sibTransId="{85602275-804A-43C2-BD53-0D0E5F37E876}"/>
    <dgm:cxn modelId="{1F85DCA7-A065-4E5D-B15B-8A02A1399BB3}" type="presParOf" srcId="{CCC1C2C9-8787-47E1-A9C6-D3CEDED8E213}" destId="{C613584B-067C-45F5-9078-3BF899F8524F}" srcOrd="0" destOrd="0" presId="urn:microsoft.com/office/officeart/2009/layout/CircleArrowProcess"/>
    <dgm:cxn modelId="{0B06F2E4-81DB-4A3C-A8E0-6938DE423CDB}" type="presParOf" srcId="{C613584B-067C-45F5-9078-3BF899F8524F}" destId="{531B3C1D-2B07-421E-8EAE-CDDE8DA7B05F}" srcOrd="0" destOrd="0" presId="urn:microsoft.com/office/officeart/2009/layout/CircleArrowProcess"/>
    <dgm:cxn modelId="{B8047F43-93CE-4172-B930-AC5BD895673C}" type="presParOf" srcId="{CCC1C2C9-8787-47E1-A9C6-D3CEDED8E213}" destId="{603E127D-2DA4-4CEB-A507-3159256CD00A}" srcOrd="1" destOrd="0" presId="urn:microsoft.com/office/officeart/2009/layout/CircleArrowProcess"/>
    <dgm:cxn modelId="{2AC51063-9873-4E8F-AAF0-C43BE0FC1EC6}" type="presParOf" srcId="{CCC1C2C9-8787-47E1-A9C6-D3CEDED8E213}" destId="{6122C468-141F-4186-AE4C-9D0A47B68AFC}" srcOrd="2" destOrd="0" presId="urn:microsoft.com/office/officeart/2009/layout/CircleArrowProcess"/>
    <dgm:cxn modelId="{9646C5A6-71AA-469A-AD93-51B31955636D}" type="presParOf" srcId="{6122C468-141F-4186-AE4C-9D0A47B68AFC}" destId="{D10FCB37-A809-4F4C-8ED4-FD6526347C04}" srcOrd="0" destOrd="0" presId="urn:microsoft.com/office/officeart/2009/layout/CircleArrowProcess"/>
    <dgm:cxn modelId="{6C5D6632-EFDC-4D2E-8A5B-A50281FA71ED}" type="presParOf" srcId="{CCC1C2C9-8787-47E1-A9C6-D3CEDED8E213}" destId="{42BB5159-77B3-4672-B21B-5C3D591DD29B}" srcOrd="3" destOrd="0" presId="urn:microsoft.com/office/officeart/2009/layout/CircleArrowProcess"/>
    <dgm:cxn modelId="{1E9D3BBE-96C1-41C2-B658-099598975AE7}" type="presParOf" srcId="{CCC1C2C9-8787-47E1-A9C6-D3CEDED8E213}" destId="{07757117-FE11-40AC-A824-AB2FDE00334D}" srcOrd="4" destOrd="0" presId="urn:microsoft.com/office/officeart/2009/layout/CircleArrowProcess"/>
    <dgm:cxn modelId="{5A2B1522-7E06-472D-8E9A-1B2BA19DC33B}" type="presParOf" srcId="{07757117-FE11-40AC-A824-AB2FDE00334D}" destId="{C395B477-54B5-4C36-9342-18693321919C}" srcOrd="0" destOrd="0" presId="urn:microsoft.com/office/officeart/2009/layout/CircleArrowProcess"/>
    <dgm:cxn modelId="{227B7BF4-2B66-4F5E-8658-906FC8B3DD39}" type="presParOf" srcId="{CCC1C2C9-8787-47E1-A9C6-D3CEDED8E213}" destId="{0ED5C208-12F7-4CFB-B59A-4EA27687368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872897-C739-4AAC-BB95-B407A7060BD9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E1F680-DA4D-4CA9-AE20-323EFC129E04}">
      <dgm:prSet phldrT="[Text]" custT="1"/>
      <dgm:spPr/>
      <dgm:t>
        <a:bodyPr/>
        <a:lstStyle/>
        <a:p>
          <a:r>
            <a:rPr lang="en-US" sz="1800" b="1" dirty="0" err="1" smtClean="0"/>
            <a:t>konsep</a:t>
          </a:r>
          <a:endParaRPr lang="en-US" sz="1800" b="1" dirty="0"/>
        </a:p>
      </dgm:t>
    </dgm:pt>
    <dgm:pt modelId="{36048CC1-9306-49C1-9BE7-64F4537BD31E}" cxnId="{C8C4540B-E41F-41F7-9D45-F458D6C7F22F}" type="parTrans">
      <dgm:prSet/>
      <dgm:spPr/>
      <dgm:t>
        <a:bodyPr/>
        <a:lstStyle/>
        <a:p>
          <a:endParaRPr lang="en-US"/>
        </a:p>
      </dgm:t>
    </dgm:pt>
    <dgm:pt modelId="{291C4B1E-7E0C-4487-8597-697352AF196C}" cxnId="{C8C4540B-E41F-41F7-9D45-F458D6C7F22F}" type="sibTrans">
      <dgm:prSet/>
      <dgm:spPr/>
      <dgm:t>
        <a:bodyPr/>
        <a:lstStyle/>
        <a:p>
          <a:r>
            <a:rPr lang="en-US" b="1" dirty="0" err="1" smtClean="0"/>
            <a:t>orisinil</a:t>
          </a:r>
          <a:endParaRPr lang="en-US" b="1" dirty="0"/>
        </a:p>
      </dgm:t>
    </dgm:pt>
    <dgm:pt modelId="{2FDFAF54-5656-4069-BFD1-D0050EB8AE85}">
      <dgm:prSet phldrT="[Text]" phldr="1"/>
      <dgm:spPr/>
      <dgm:t>
        <a:bodyPr/>
        <a:lstStyle/>
        <a:p>
          <a:endParaRPr lang="en-US"/>
        </a:p>
      </dgm:t>
    </dgm:pt>
    <dgm:pt modelId="{3A6B9DED-94AA-403F-AB1E-C5D4D03F57C4}" cxnId="{AB887FA6-4BC3-4BBF-86F8-9F071218DF5D}" type="parTrans">
      <dgm:prSet/>
      <dgm:spPr/>
      <dgm:t>
        <a:bodyPr/>
        <a:lstStyle/>
        <a:p>
          <a:endParaRPr lang="en-US"/>
        </a:p>
      </dgm:t>
    </dgm:pt>
    <dgm:pt modelId="{0BF20441-F2CB-4DA3-B3D0-40AA27E4840F}" cxnId="{AB887FA6-4BC3-4BBF-86F8-9F071218DF5D}" type="sibTrans">
      <dgm:prSet/>
      <dgm:spPr/>
      <dgm:t>
        <a:bodyPr/>
        <a:lstStyle/>
        <a:p>
          <a:endParaRPr lang="en-US"/>
        </a:p>
      </dgm:t>
    </dgm:pt>
    <dgm:pt modelId="{DBACCE31-C762-4AEF-9A0D-DA567099C26D}">
      <dgm:prSet phldrT="[Text]"/>
      <dgm:spPr/>
      <dgm:t>
        <a:bodyPr/>
        <a:lstStyle/>
        <a:p>
          <a:r>
            <a:rPr lang="en-US" b="1" dirty="0" smtClean="0"/>
            <a:t>simple</a:t>
          </a:r>
          <a:endParaRPr lang="en-US" b="1" dirty="0"/>
        </a:p>
      </dgm:t>
    </dgm:pt>
    <dgm:pt modelId="{F655D830-3822-4AEB-86E9-4E1D5562262F}" cxnId="{BCBC2157-4EAE-416A-8D61-3A6545012A4A}" type="parTrans">
      <dgm:prSet/>
      <dgm:spPr/>
      <dgm:t>
        <a:bodyPr/>
        <a:lstStyle/>
        <a:p>
          <a:endParaRPr lang="en-US"/>
        </a:p>
      </dgm:t>
    </dgm:pt>
    <dgm:pt modelId="{BED2E7A1-BEF3-4674-8086-5CC53D0CDE4D}" cxnId="{BCBC2157-4EAE-416A-8D61-3A6545012A4A}" type="sibTrans">
      <dgm:prSet custT="1"/>
      <dgm:spPr/>
      <dgm:t>
        <a:bodyPr/>
        <a:lstStyle/>
        <a:p>
          <a:r>
            <a:rPr lang="en-US" sz="2000" dirty="0" err="1" smtClean="0"/>
            <a:t>Kerja</a:t>
          </a:r>
          <a:r>
            <a:rPr lang="en-US" sz="2000" dirty="0" smtClean="0"/>
            <a:t> </a:t>
          </a:r>
          <a:r>
            <a:rPr lang="en-US" sz="2000" dirty="0" err="1" smtClean="0"/>
            <a:t>keras</a:t>
          </a:r>
          <a:endParaRPr lang="en-US" sz="2000" dirty="0"/>
        </a:p>
      </dgm:t>
    </dgm:pt>
    <dgm:pt modelId="{F8DFEE76-46A6-46F5-80D5-0F5107C86B48}">
      <dgm:prSet phldrT="[Text]" phldr="1"/>
      <dgm:spPr/>
      <dgm:t>
        <a:bodyPr/>
        <a:lstStyle/>
        <a:p>
          <a:endParaRPr lang="en-US"/>
        </a:p>
      </dgm:t>
    </dgm:pt>
    <dgm:pt modelId="{9523335E-6CE8-4D1B-9ACF-BB88B21141FF}" cxnId="{651AC841-87D0-4BFE-881A-D225225A7B49}" type="parTrans">
      <dgm:prSet/>
      <dgm:spPr/>
      <dgm:t>
        <a:bodyPr/>
        <a:lstStyle/>
        <a:p>
          <a:endParaRPr lang="en-US"/>
        </a:p>
      </dgm:t>
    </dgm:pt>
    <dgm:pt modelId="{369C903F-5E32-4991-AD56-E1C6BA1AE97B}" cxnId="{651AC841-87D0-4BFE-881A-D225225A7B49}" type="sibTrans">
      <dgm:prSet/>
      <dgm:spPr/>
      <dgm:t>
        <a:bodyPr/>
        <a:lstStyle/>
        <a:p>
          <a:endParaRPr lang="en-US"/>
        </a:p>
      </dgm:t>
    </dgm:pt>
    <dgm:pt modelId="{5CF47123-DAF9-48A3-BD00-E373BC2E1878}">
      <dgm:prSet phldrT="[Text]"/>
      <dgm:spPr/>
      <dgm:t>
        <a:bodyPr/>
        <a:lstStyle/>
        <a:p>
          <a:r>
            <a:rPr lang="en-US" b="1" dirty="0" err="1" smtClean="0"/>
            <a:t>Mandiri</a:t>
          </a:r>
          <a:endParaRPr lang="en-US" b="1" dirty="0"/>
        </a:p>
      </dgm:t>
    </dgm:pt>
    <dgm:pt modelId="{DAB62765-137C-44DB-B33A-9D1BD17DDAAA}" cxnId="{52B11D85-021C-4BFE-892C-E725154AE9F7}" type="parTrans">
      <dgm:prSet/>
      <dgm:spPr/>
      <dgm:t>
        <a:bodyPr/>
        <a:lstStyle/>
        <a:p>
          <a:endParaRPr lang="en-US"/>
        </a:p>
      </dgm:t>
    </dgm:pt>
    <dgm:pt modelId="{7D876412-6B65-4E77-967E-BBEDCD96C693}" cxnId="{52B11D85-021C-4BFE-892C-E725154AE9F7}" type="sibTrans">
      <dgm:prSet custT="1"/>
      <dgm:spPr/>
      <dgm:t>
        <a:bodyPr/>
        <a:lstStyle/>
        <a:p>
          <a:r>
            <a:rPr lang="en-US" sz="2000" dirty="0" err="1" smtClean="0"/>
            <a:t>lincah</a:t>
          </a:r>
          <a:endParaRPr lang="en-US" sz="2000" dirty="0"/>
        </a:p>
      </dgm:t>
    </dgm:pt>
    <dgm:pt modelId="{BCE9C2F9-C5E1-4633-9D42-CC64ADC2FC9F}">
      <dgm:prSet phldrT="[Text]" phldr="1"/>
      <dgm:spPr/>
      <dgm:t>
        <a:bodyPr/>
        <a:lstStyle/>
        <a:p>
          <a:endParaRPr lang="en-US"/>
        </a:p>
      </dgm:t>
    </dgm:pt>
    <dgm:pt modelId="{BA09ECDB-00B3-4E0D-8645-5F919A0CBA8B}" cxnId="{485AB979-D5FB-40B9-9A33-4A7E4E90ED2B}" type="parTrans">
      <dgm:prSet/>
      <dgm:spPr/>
      <dgm:t>
        <a:bodyPr/>
        <a:lstStyle/>
        <a:p>
          <a:endParaRPr lang="en-US"/>
        </a:p>
      </dgm:t>
    </dgm:pt>
    <dgm:pt modelId="{E7C01F53-AA27-4DBE-BD45-52DF51CEBEF4}" cxnId="{485AB979-D5FB-40B9-9A33-4A7E4E90ED2B}" type="sibTrans">
      <dgm:prSet/>
      <dgm:spPr/>
      <dgm:t>
        <a:bodyPr/>
        <a:lstStyle/>
        <a:p>
          <a:endParaRPr lang="en-US"/>
        </a:p>
      </dgm:t>
    </dgm:pt>
    <dgm:pt modelId="{2D8F1394-E1CF-464D-B154-B8BC9B804BF1}" type="pres">
      <dgm:prSet presAssocID="{0A872897-C739-4AAC-BB95-B407A7060BD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A3A122A8-6AEB-4B3C-A36A-E94CC964C74E}" type="pres">
      <dgm:prSet presAssocID="{31E1F680-DA4D-4CA9-AE20-323EFC129E04}" presName="composite" presStyleCnt="0"/>
      <dgm:spPr/>
    </dgm:pt>
    <dgm:pt modelId="{CE944790-D7B2-4D9F-B01D-6CB39DBF87DF}" type="pres">
      <dgm:prSet presAssocID="{31E1F680-DA4D-4CA9-AE20-323EFC129E0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EB1B17-A7C6-4D95-8DAB-EC29ED3B311E}" type="pres">
      <dgm:prSet presAssocID="{31E1F680-DA4D-4CA9-AE20-323EFC129E0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E7078D4-A53E-400B-9FAF-3B9D03BE0110}" type="pres">
      <dgm:prSet presAssocID="{31E1F680-DA4D-4CA9-AE20-323EFC129E04}" presName="BalanceSpacing" presStyleCnt="0"/>
      <dgm:spPr/>
    </dgm:pt>
    <dgm:pt modelId="{800EC3D2-0E56-4181-90EA-7AE8A8F812D2}" type="pres">
      <dgm:prSet presAssocID="{31E1F680-DA4D-4CA9-AE20-323EFC129E04}" presName="BalanceSpacing1" presStyleCnt="0"/>
      <dgm:spPr/>
    </dgm:pt>
    <dgm:pt modelId="{6BBBBD8D-0092-42A9-A70A-6B9D999F11F7}" type="pres">
      <dgm:prSet presAssocID="{291C4B1E-7E0C-4487-8597-697352AF196C}" presName="Accent1Text" presStyleLbl="node1" presStyleIdx="1" presStyleCnt="6"/>
      <dgm:spPr/>
      <dgm:t>
        <a:bodyPr/>
        <a:lstStyle/>
        <a:p>
          <a:endParaRPr lang="id-ID"/>
        </a:p>
      </dgm:t>
    </dgm:pt>
    <dgm:pt modelId="{BA0D7DD5-31F6-4BE4-B3CE-01B35096EFC2}" type="pres">
      <dgm:prSet presAssocID="{291C4B1E-7E0C-4487-8597-697352AF196C}" presName="spaceBetweenRectangles" presStyleCnt="0"/>
      <dgm:spPr/>
    </dgm:pt>
    <dgm:pt modelId="{A3FA8B11-D0B2-4F68-8E6F-DD7F13CBD121}" type="pres">
      <dgm:prSet presAssocID="{DBACCE31-C762-4AEF-9A0D-DA567099C26D}" presName="composite" presStyleCnt="0"/>
      <dgm:spPr/>
    </dgm:pt>
    <dgm:pt modelId="{FF0BB21E-AAAD-4396-AFA9-5879E69465BD}" type="pres">
      <dgm:prSet presAssocID="{DBACCE31-C762-4AEF-9A0D-DA567099C26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C770E25-7EC0-417E-AA4C-7DDAD6A8299F}" type="pres">
      <dgm:prSet presAssocID="{DBACCE31-C762-4AEF-9A0D-DA567099C26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07128F-5F49-40BA-B794-F62139150D8C}" type="pres">
      <dgm:prSet presAssocID="{DBACCE31-C762-4AEF-9A0D-DA567099C26D}" presName="BalanceSpacing" presStyleCnt="0"/>
      <dgm:spPr/>
    </dgm:pt>
    <dgm:pt modelId="{16E5722F-6B9E-4270-A08B-719A001E816A}" type="pres">
      <dgm:prSet presAssocID="{DBACCE31-C762-4AEF-9A0D-DA567099C26D}" presName="BalanceSpacing1" presStyleCnt="0"/>
      <dgm:spPr/>
    </dgm:pt>
    <dgm:pt modelId="{ED5EC190-F939-4B4C-9666-4EDDD4D12E62}" type="pres">
      <dgm:prSet presAssocID="{BED2E7A1-BEF3-4674-8086-5CC53D0CDE4D}" presName="Accent1Text" presStyleLbl="node1" presStyleIdx="3" presStyleCnt="6"/>
      <dgm:spPr/>
      <dgm:t>
        <a:bodyPr/>
        <a:lstStyle/>
        <a:p>
          <a:endParaRPr lang="id-ID"/>
        </a:p>
      </dgm:t>
    </dgm:pt>
    <dgm:pt modelId="{1BA93CE5-1D31-465E-BF92-0D4C74076203}" type="pres">
      <dgm:prSet presAssocID="{BED2E7A1-BEF3-4674-8086-5CC53D0CDE4D}" presName="spaceBetweenRectangles" presStyleCnt="0"/>
      <dgm:spPr/>
    </dgm:pt>
    <dgm:pt modelId="{0BBF718B-65B4-4DE0-9ECD-DCA7CB4BB8DC}" type="pres">
      <dgm:prSet presAssocID="{5CF47123-DAF9-48A3-BD00-E373BC2E1878}" presName="composite" presStyleCnt="0"/>
      <dgm:spPr/>
    </dgm:pt>
    <dgm:pt modelId="{32427A7D-9700-4DD0-9F42-776477BD01F9}" type="pres">
      <dgm:prSet presAssocID="{5CF47123-DAF9-48A3-BD00-E373BC2E187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A36CD-D48F-485D-BB87-5EFB604F10DE}" type="pres">
      <dgm:prSet presAssocID="{5CF47123-DAF9-48A3-BD00-E373BC2E187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521E663-EA4B-4120-9B6C-9C26DB7F64ED}" type="pres">
      <dgm:prSet presAssocID="{5CF47123-DAF9-48A3-BD00-E373BC2E1878}" presName="BalanceSpacing" presStyleCnt="0"/>
      <dgm:spPr/>
    </dgm:pt>
    <dgm:pt modelId="{8417F615-23BE-4C97-A18A-E355BA6530C9}" type="pres">
      <dgm:prSet presAssocID="{5CF47123-DAF9-48A3-BD00-E373BC2E1878}" presName="BalanceSpacing1" presStyleCnt="0"/>
      <dgm:spPr/>
    </dgm:pt>
    <dgm:pt modelId="{9623341B-F735-492B-8285-113E5AE9D7C6}" type="pres">
      <dgm:prSet presAssocID="{7D876412-6B65-4E77-967E-BBEDCD96C693}" presName="Accent1Text" presStyleLbl="node1" presStyleIdx="5" presStyleCnt="6"/>
      <dgm:spPr/>
      <dgm:t>
        <a:bodyPr/>
        <a:lstStyle/>
        <a:p>
          <a:endParaRPr lang="id-ID"/>
        </a:p>
      </dgm:t>
    </dgm:pt>
  </dgm:ptLst>
  <dgm:cxnLst>
    <dgm:cxn modelId="{BCBC2157-4EAE-416A-8D61-3A6545012A4A}" srcId="{0A872897-C739-4AAC-BB95-B407A7060BD9}" destId="{DBACCE31-C762-4AEF-9A0D-DA567099C26D}" srcOrd="1" destOrd="0" parTransId="{F655D830-3822-4AEB-86E9-4E1D5562262F}" sibTransId="{BED2E7A1-BEF3-4674-8086-5CC53D0CDE4D}"/>
    <dgm:cxn modelId="{26363EDA-7A66-41BD-9D01-C280A62DD5C8}" type="presOf" srcId="{0A872897-C739-4AAC-BB95-B407A7060BD9}" destId="{2D8F1394-E1CF-464D-B154-B8BC9B804BF1}" srcOrd="0" destOrd="0" presId="urn:microsoft.com/office/officeart/2008/layout/AlternatingHexagons"/>
    <dgm:cxn modelId="{485AB979-D5FB-40B9-9A33-4A7E4E90ED2B}" srcId="{5CF47123-DAF9-48A3-BD00-E373BC2E1878}" destId="{BCE9C2F9-C5E1-4633-9D42-CC64ADC2FC9F}" srcOrd="0" destOrd="0" parTransId="{BA09ECDB-00B3-4E0D-8645-5F919A0CBA8B}" sibTransId="{E7C01F53-AA27-4DBE-BD45-52DF51CEBEF4}"/>
    <dgm:cxn modelId="{AB84CB0A-DF91-4C89-993A-A4DF317E3610}" type="presOf" srcId="{291C4B1E-7E0C-4487-8597-697352AF196C}" destId="{6BBBBD8D-0092-42A9-A70A-6B9D999F11F7}" srcOrd="0" destOrd="0" presId="urn:microsoft.com/office/officeart/2008/layout/AlternatingHexagons"/>
    <dgm:cxn modelId="{B0D720C2-06B2-4098-87A2-E3F70F0F4F4A}" type="presOf" srcId="{5CF47123-DAF9-48A3-BD00-E373BC2E1878}" destId="{32427A7D-9700-4DD0-9F42-776477BD01F9}" srcOrd="0" destOrd="0" presId="urn:microsoft.com/office/officeart/2008/layout/AlternatingHexagons"/>
    <dgm:cxn modelId="{C8C4540B-E41F-41F7-9D45-F458D6C7F22F}" srcId="{0A872897-C739-4AAC-BB95-B407A7060BD9}" destId="{31E1F680-DA4D-4CA9-AE20-323EFC129E04}" srcOrd="0" destOrd="0" parTransId="{36048CC1-9306-49C1-9BE7-64F4537BD31E}" sibTransId="{291C4B1E-7E0C-4487-8597-697352AF196C}"/>
    <dgm:cxn modelId="{A828FEFE-ED28-424A-B2CE-53154A8D6FC5}" type="presOf" srcId="{F8DFEE76-46A6-46F5-80D5-0F5107C86B48}" destId="{0C770E25-7EC0-417E-AA4C-7DDAD6A8299F}" srcOrd="0" destOrd="0" presId="urn:microsoft.com/office/officeart/2008/layout/AlternatingHexagons"/>
    <dgm:cxn modelId="{6367711D-4CDE-4363-BBFA-070CF49A93D9}" type="presOf" srcId="{2FDFAF54-5656-4069-BFD1-D0050EB8AE85}" destId="{2BEB1B17-A7C6-4D95-8DAB-EC29ED3B311E}" srcOrd="0" destOrd="0" presId="urn:microsoft.com/office/officeart/2008/layout/AlternatingHexagons"/>
    <dgm:cxn modelId="{D9E562B9-E428-4EDE-8483-C7E994C7948D}" type="presOf" srcId="{DBACCE31-C762-4AEF-9A0D-DA567099C26D}" destId="{FF0BB21E-AAAD-4396-AFA9-5879E69465BD}" srcOrd="0" destOrd="0" presId="urn:microsoft.com/office/officeart/2008/layout/AlternatingHexagons"/>
    <dgm:cxn modelId="{4906D923-FE67-4FAA-AE05-EE857D019A02}" type="presOf" srcId="{31E1F680-DA4D-4CA9-AE20-323EFC129E04}" destId="{CE944790-D7B2-4D9F-B01D-6CB39DBF87DF}" srcOrd="0" destOrd="0" presId="urn:microsoft.com/office/officeart/2008/layout/AlternatingHexagons"/>
    <dgm:cxn modelId="{AB887FA6-4BC3-4BBF-86F8-9F071218DF5D}" srcId="{31E1F680-DA4D-4CA9-AE20-323EFC129E04}" destId="{2FDFAF54-5656-4069-BFD1-D0050EB8AE85}" srcOrd="0" destOrd="0" parTransId="{3A6B9DED-94AA-403F-AB1E-C5D4D03F57C4}" sibTransId="{0BF20441-F2CB-4DA3-B3D0-40AA27E4840F}"/>
    <dgm:cxn modelId="{D58A6003-AA77-4970-B124-04FB2F5F2E05}" type="presOf" srcId="{BED2E7A1-BEF3-4674-8086-5CC53D0CDE4D}" destId="{ED5EC190-F939-4B4C-9666-4EDDD4D12E62}" srcOrd="0" destOrd="0" presId="urn:microsoft.com/office/officeart/2008/layout/AlternatingHexagons"/>
    <dgm:cxn modelId="{651AC841-87D0-4BFE-881A-D225225A7B49}" srcId="{DBACCE31-C762-4AEF-9A0D-DA567099C26D}" destId="{F8DFEE76-46A6-46F5-80D5-0F5107C86B48}" srcOrd="0" destOrd="0" parTransId="{9523335E-6CE8-4D1B-9ACF-BB88B21141FF}" sibTransId="{369C903F-5E32-4991-AD56-E1C6BA1AE97B}"/>
    <dgm:cxn modelId="{6806A998-80D4-49E2-86B2-DD7A5813B048}" type="presOf" srcId="{BCE9C2F9-C5E1-4633-9D42-CC64ADC2FC9F}" destId="{6B2A36CD-D48F-485D-BB87-5EFB604F10DE}" srcOrd="0" destOrd="0" presId="urn:microsoft.com/office/officeart/2008/layout/AlternatingHexagons"/>
    <dgm:cxn modelId="{A1B1576A-EFEC-4E8F-8123-0D1C52E6751C}" type="presOf" srcId="{7D876412-6B65-4E77-967E-BBEDCD96C693}" destId="{9623341B-F735-492B-8285-113E5AE9D7C6}" srcOrd="0" destOrd="0" presId="urn:microsoft.com/office/officeart/2008/layout/AlternatingHexagons"/>
    <dgm:cxn modelId="{52B11D85-021C-4BFE-892C-E725154AE9F7}" srcId="{0A872897-C739-4AAC-BB95-B407A7060BD9}" destId="{5CF47123-DAF9-48A3-BD00-E373BC2E1878}" srcOrd="2" destOrd="0" parTransId="{DAB62765-137C-44DB-B33A-9D1BD17DDAAA}" sibTransId="{7D876412-6B65-4E77-967E-BBEDCD96C693}"/>
    <dgm:cxn modelId="{72FE0143-8AE1-42EB-8639-58A01F8D9CAF}" type="presParOf" srcId="{2D8F1394-E1CF-464D-B154-B8BC9B804BF1}" destId="{A3A122A8-6AEB-4B3C-A36A-E94CC964C74E}" srcOrd="0" destOrd="0" presId="urn:microsoft.com/office/officeart/2008/layout/AlternatingHexagons"/>
    <dgm:cxn modelId="{2FBF3C5C-B066-4954-9B9C-2303EFF603C9}" type="presParOf" srcId="{A3A122A8-6AEB-4B3C-A36A-E94CC964C74E}" destId="{CE944790-D7B2-4D9F-B01D-6CB39DBF87DF}" srcOrd="0" destOrd="0" presId="urn:microsoft.com/office/officeart/2008/layout/AlternatingHexagons"/>
    <dgm:cxn modelId="{93EA00EF-B87F-41EF-8ECE-14820207B2D9}" type="presParOf" srcId="{A3A122A8-6AEB-4B3C-A36A-E94CC964C74E}" destId="{2BEB1B17-A7C6-4D95-8DAB-EC29ED3B311E}" srcOrd="1" destOrd="0" presId="urn:microsoft.com/office/officeart/2008/layout/AlternatingHexagons"/>
    <dgm:cxn modelId="{2651CA09-3510-4423-BA66-97B12A4CD434}" type="presParOf" srcId="{A3A122A8-6AEB-4B3C-A36A-E94CC964C74E}" destId="{7E7078D4-A53E-400B-9FAF-3B9D03BE0110}" srcOrd="2" destOrd="0" presId="urn:microsoft.com/office/officeart/2008/layout/AlternatingHexagons"/>
    <dgm:cxn modelId="{E068634E-8997-463E-961A-031BDB9A8EC0}" type="presParOf" srcId="{A3A122A8-6AEB-4B3C-A36A-E94CC964C74E}" destId="{800EC3D2-0E56-4181-90EA-7AE8A8F812D2}" srcOrd="3" destOrd="0" presId="urn:microsoft.com/office/officeart/2008/layout/AlternatingHexagons"/>
    <dgm:cxn modelId="{3ACD1208-FD6B-4D49-BCE2-0BA2C8FD5313}" type="presParOf" srcId="{A3A122A8-6AEB-4B3C-A36A-E94CC964C74E}" destId="{6BBBBD8D-0092-42A9-A70A-6B9D999F11F7}" srcOrd="4" destOrd="0" presId="urn:microsoft.com/office/officeart/2008/layout/AlternatingHexagons"/>
    <dgm:cxn modelId="{5FBB88D7-3962-43C7-964C-394C3F3D4A37}" type="presParOf" srcId="{2D8F1394-E1CF-464D-B154-B8BC9B804BF1}" destId="{BA0D7DD5-31F6-4BE4-B3CE-01B35096EFC2}" srcOrd="1" destOrd="0" presId="urn:microsoft.com/office/officeart/2008/layout/AlternatingHexagons"/>
    <dgm:cxn modelId="{B4671860-7D1C-4ADD-B88C-B5D06397E564}" type="presParOf" srcId="{2D8F1394-E1CF-464D-B154-B8BC9B804BF1}" destId="{A3FA8B11-D0B2-4F68-8E6F-DD7F13CBD121}" srcOrd="2" destOrd="0" presId="urn:microsoft.com/office/officeart/2008/layout/AlternatingHexagons"/>
    <dgm:cxn modelId="{38C13F06-41B8-4F02-97A0-6D0004EAEE5C}" type="presParOf" srcId="{A3FA8B11-D0B2-4F68-8E6F-DD7F13CBD121}" destId="{FF0BB21E-AAAD-4396-AFA9-5879E69465BD}" srcOrd="0" destOrd="0" presId="urn:microsoft.com/office/officeart/2008/layout/AlternatingHexagons"/>
    <dgm:cxn modelId="{B0F5BC04-2DD0-43FC-B72B-738657B2F179}" type="presParOf" srcId="{A3FA8B11-D0B2-4F68-8E6F-DD7F13CBD121}" destId="{0C770E25-7EC0-417E-AA4C-7DDAD6A8299F}" srcOrd="1" destOrd="0" presId="urn:microsoft.com/office/officeart/2008/layout/AlternatingHexagons"/>
    <dgm:cxn modelId="{D390E49A-34AD-4D4E-9F4B-9428A76AE319}" type="presParOf" srcId="{A3FA8B11-D0B2-4F68-8E6F-DD7F13CBD121}" destId="{8307128F-5F49-40BA-B794-F62139150D8C}" srcOrd="2" destOrd="0" presId="urn:microsoft.com/office/officeart/2008/layout/AlternatingHexagons"/>
    <dgm:cxn modelId="{A07B3B1B-0792-4FC5-9577-AFB1677C08D5}" type="presParOf" srcId="{A3FA8B11-D0B2-4F68-8E6F-DD7F13CBD121}" destId="{16E5722F-6B9E-4270-A08B-719A001E816A}" srcOrd="3" destOrd="0" presId="urn:microsoft.com/office/officeart/2008/layout/AlternatingHexagons"/>
    <dgm:cxn modelId="{CA14A3ED-2A91-487A-BD80-965469591009}" type="presParOf" srcId="{A3FA8B11-D0B2-4F68-8E6F-DD7F13CBD121}" destId="{ED5EC190-F939-4B4C-9666-4EDDD4D12E62}" srcOrd="4" destOrd="0" presId="urn:microsoft.com/office/officeart/2008/layout/AlternatingHexagons"/>
    <dgm:cxn modelId="{0F1B7932-3F93-4683-BAA8-E5807C562DDA}" type="presParOf" srcId="{2D8F1394-E1CF-464D-B154-B8BC9B804BF1}" destId="{1BA93CE5-1D31-465E-BF92-0D4C74076203}" srcOrd="3" destOrd="0" presId="urn:microsoft.com/office/officeart/2008/layout/AlternatingHexagons"/>
    <dgm:cxn modelId="{CF3B453D-CFBE-453A-9A5A-36893146A83C}" type="presParOf" srcId="{2D8F1394-E1CF-464D-B154-B8BC9B804BF1}" destId="{0BBF718B-65B4-4DE0-9ECD-DCA7CB4BB8DC}" srcOrd="4" destOrd="0" presId="urn:microsoft.com/office/officeart/2008/layout/AlternatingHexagons"/>
    <dgm:cxn modelId="{8691F7F2-5F90-432E-A4AF-AB17F896C36A}" type="presParOf" srcId="{0BBF718B-65B4-4DE0-9ECD-DCA7CB4BB8DC}" destId="{32427A7D-9700-4DD0-9F42-776477BD01F9}" srcOrd="0" destOrd="0" presId="urn:microsoft.com/office/officeart/2008/layout/AlternatingHexagons"/>
    <dgm:cxn modelId="{6ABC78FB-518D-4746-A866-7093ADF5958F}" type="presParOf" srcId="{0BBF718B-65B4-4DE0-9ECD-DCA7CB4BB8DC}" destId="{6B2A36CD-D48F-485D-BB87-5EFB604F10DE}" srcOrd="1" destOrd="0" presId="urn:microsoft.com/office/officeart/2008/layout/AlternatingHexagons"/>
    <dgm:cxn modelId="{579B69B9-868C-4362-A61C-D9E0839D54D8}" type="presParOf" srcId="{0BBF718B-65B4-4DE0-9ECD-DCA7CB4BB8DC}" destId="{E521E663-EA4B-4120-9B6C-9C26DB7F64ED}" srcOrd="2" destOrd="0" presId="urn:microsoft.com/office/officeart/2008/layout/AlternatingHexagons"/>
    <dgm:cxn modelId="{0F49994B-6592-455E-A823-F8EF2384FD3F}" type="presParOf" srcId="{0BBF718B-65B4-4DE0-9ECD-DCA7CB4BB8DC}" destId="{8417F615-23BE-4C97-A18A-E355BA6530C9}" srcOrd="3" destOrd="0" presId="urn:microsoft.com/office/officeart/2008/layout/AlternatingHexagons"/>
    <dgm:cxn modelId="{5795A790-5C0A-4440-95ED-A301B8CC455A}" type="presParOf" srcId="{0BBF718B-65B4-4DE0-9ECD-DCA7CB4BB8DC}" destId="{9623341B-F735-492B-8285-113E5AE9D7C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B3C1D-2B07-421E-8EAE-CDDE8DA7B05F}">
      <dsp:nvSpPr>
        <dsp:cNvPr id="0" name=""/>
        <dsp:cNvSpPr/>
      </dsp:nvSpPr>
      <dsp:spPr>
        <a:xfrm>
          <a:off x="2045734" y="0"/>
          <a:ext cx="2494042" cy="24944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E127D-2DA4-4CEB-A507-3159256CD00A}">
      <dsp:nvSpPr>
        <dsp:cNvPr id="0" name=""/>
        <dsp:cNvSpPr/>
      </dsp:nvSpPr>
      <dsp:spPr>
        <a:xfrm>
          <a:off x="2596999" y="900562"/>
          <a:ext cx="1385891" cy="69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Masa</a:t>
          </a:r>
          <a:r>
            <a:rPr lang="en-US" sz="2800" b="1" kern="1200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lalu</a:t>
          </a:r>
          <a:endParaRPr lang="en-US" sz="2800" b="1" kern="1200" dirty="0">
            <a:solidFill>
              <a:schemeClr val="tx1"/>
            </a:solidFill>
            <a:latin typeface="Aharoni" pitchFamily="2" charset="-79"/>
            <a:cs typeface="Aharoni" pitchFamily="2" charset="-79"/>
          </a:endParaRPr>
        </a:p>
      </dsp:txBody>
      <dsp:txXfrm>
        <a:off x="2596999" y="900562"/>
        <a:ext cx="1385891" cy="692779"/>
      </dsp:txXfrm>
    </dsp:sp>
    <dsp:sp modelId="{D10FCB37-A809-4F4C-8ED4-FD6526347C04}">
      <dsp:nvSpPr>
        <dsp:cNvPr id="0" name=""/>
        <dsp:cNvSpPr/>
      </dsp:nvSpPr>
      <dsp:spPr>
        <a:xfrm>
          <a:off x="1353022" y="1433230"/>
          <a:ext cx="2494042" cy="24944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B5159-77B3-4672-B21B-5C3D591DD29B}">
      <dsp:nvSpPr>
        <dsp:cNvPr id="0" name=""/>
        <dsp:cNvSpPr/>
      </dsp:nvSpPr>
      <dsp:spPr>
        <a:xfrm>
          <a:off x="1907098" y="2342083"/>
          <a:ext cx="1385891" cy="69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Kini</a:t>
          </a:r>
          <a:endParaRPr lang="en-US" sz="2800" b="1" kern="1200" dirty="0">
            <a:solidFill>
              <a:schemeClr val="tx1"/>
            </a:solidFill>
            <a:latin typeface="Aharoni" pitchFamily="2" charset="-79"/>
            <a:cs typeface="Aharoni" pitchFamily="2" charset="-79"/>
          </a:endParaRPr>
        </a:p>
      </dsp:txBody>
      <dsp:txXfrm>
        <a:off x="1907098" y="2342083"/>
        <a:ext cx="1385891" cy="692779"/>
      </dsp:txXfrm>
    </dsp:sp>
    <dsp:sp modelId="{C395B477-54B5-4C36-9342-18693321919C}">
      <dsp:nvSpPr>
        <dsp:cNvPr id="0" name=""/>
        <dsp:cNvSpPr/>
      </dsp:nvSpPr>
      <dsp:spPr>
        <a:xfrm>
          <a:off x="2223244" y="3037972"/>
          <a:ext cx="2142769" cy="214362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5C208-12F7-4CFB-B59A-4EA27687368A}">
      <dsp:nvSpPr>
        <dsp:cNvPr id="0" name=""/>
        <dsp:cNvSpPr/>
      </dsp:nvSpPr>
      <dsp:spPr>
        <a:xfrm>
          <a:off x="2600278" y="3785676"/>
          <a:ext cx="1385891" cy="69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Masa</a:t>
          </a:r>
          <a:r>
            <a:rPr lang="en-US" sz="2800" kern="1200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Depan</a:t>
          </a:r>
          <a:endParaRPr lang="en-US" sz="2800" kern="1200" dirty="0">
            <a:solidFill>
              <a:schemeClr val="tx1"/>
            </a:solidFill>
            <a:latin typeface="Aharoni" pitchFamily="2" charset="-79"/>
            <a:cs typeface="Aharoni" pitchFamily="2" charset="-79"/>
          </a:endParaRPr>
        </a:p>
      </dsp:txBody>
      <dsp:txXfrm>
        <a:off x="2600278" y="3785676"/>
        <a:ext cx="1385891" cy="692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44790-D7B2-4D9F-B01D-6CB39DBF87DF}">
      <dsp:nvSpPr>
        <dsp:cNvPr id="0" name=""/>
        <dsp:cNvSpPr/>
      </dsp:nvSpPr>
      <dsp:spPr>
        <a:xfrm rot="5400000">
          <a:off x="2929836" y="125035"/>
          <a:ext cx="1890999" cy="1645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konsep</a:t>
          </a:r>
          <a:endParaRPr lang="en-US" sz="1800" b="1" kern="1200" dirty="0"/>
        </a:p>
      </dsp:txBody>
      <dsp:txXfrm rot="-5400000">
        <a:off x="3309123" y="296801"/>
        <a:ext cx="1132425" cy="1301637"/>
      </dsp:txXfrm>
    </dsp:sp>
    <dsp:sp modelId="{2BEB1B17-A7C6-4D95-8DAB-EC29ED3B311E}">
      <dsp:nvSpPr>
        <dsp:cNvPr id="0" name=""/>
        <dsp:cNvSpPr/>
      </dsp:nvSpPr>
      <dsp:spPr>
        <a:xfrm>
          <a:off x="4747843" y="380320"/>
          <a:ext cx="2110355" cy="11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747843" y="380320"/>
        <a:ext cx="2110355" cy="1134599"/>
      </dsp:txXfrm>
    </dsp:sp>
    <dsp:sp modelId="{6BBBBD8D-0092-42A9-A70A-6B9D999F11F7}">
      <dsp:nvSpPr>
        <dsp:cNvPr id="0" name=""/>
        <dsp:cNvSpPr/>
      </dsp:nvSpPr>
      <dsp:spPr>
        <a:xfrm rot="5400000">
          <a:off x="1153054" y="125035"/>
          <a:ext cx="1890999" cy="1645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/>
            <a:t>orisinil</a:t>
          </a:r>
          <a:endParaRPr lang="en-US" sz="3100" b="1" kern="1200" dirty="0"/>
        </a:p>
      </dsp:txBody>
      <dsp:txXfrm rot="-5400000">
        <a:off x="1532341" y="296801"/>
        <a:ext cx="1132425" cy="1301637"/>
      </dsp:txXfrm>
    </dsp:sp>
    <dsp:sp modelId="{FF0BB21E-AAAD-4396-AFA9-5879E69465BD}">
      <dsp:nvSpPr>
        <dsp:cNvPr id="0" name=""/>
        <dsp:cNvSpPr/>
      </dsp:nvSpPr>
      <dsp:spPr>
        <a:xfrm rot="5400000">
          <a:off x="2038041" y="1730115"/>
          <a:ext cx="1890999" cy="1645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simple</a:t>
          </a:r>
          <a:endParaRPr lang="en-US" sz="2200" b="1" kern="1200" dirty="0"/>
        </a:p>
      </dsp:txBody>
      <dsp:txXfrm rot="-5400000">
        <a:off x="2417328" y="1901881"/>
        <a:ext cx="1132425" cy="1301637"/>
      </dsp:txXfrm>
    </dsp:sp>
    <dsp:sp modelId="{0C770E25-7EC0-417E-AA4C-7DDAD6A8299F}">
      <dsp:nvSpPr>
        <dsp:cNvPr id="0" name=""/>
        <dsp:cNvSpPr/>
      </dsp:nvSpPr>
      <dsp:spPr>
        <a:xfrm>
          <a:off x="50601" y="1985400"/>
          <a:ext cx="2042279" cy="11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0601" y="1985400"/>
        <a:ext cx="2042279" cy="1134599"/>
      </dsp:txXfrm>
    </dsp:sp>
    <dsp:sp modelId="{ED5EC190-F939-4B4C-9666-4EDDD4D12E62}">
      <dsp:nvSpPr>
        <dsp:cNvPr id="0" name=""/>
        <dsp:cNvSpPr/>
      </dsp:nvSpPr>
      <dsp:spPr>
        <a:xfrm rot="5400000">
          <a:off x="3814824" y="1730115"/>
          <a:ext cx="1890999" cy="1645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Kerja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keras</a:t>
          </a:r>
          <a:endParaRPr lang="en-US" sz="2000" kern="1200" dirty="0"/>
        </a:p>
      </dsp:txBody>
      <dsp:txXfrm rot="-5400000">
        <a:off x="4194111" y="1901881"/>
        <a:ext cx="1132425" cy="1301637"/>
      </dsp:txXfrm>
    </dsp:sp>
    <dsp:sp modelId="{32427A7D-9700-4DD0-9F42-776477BD01F9}">
      <dsp:nvSpPr>
        <dsp:cNvPr id="0" name=""/>
        <dsp:cNvSpPr/>
      </dsp:nvSpPr>
      <dsp:spPr>
        <a:xfrm rot="5400000">
          <a:off x="2929836" y="3335195"/>
          <a:ext cx="1890999" cy="1645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/>
            <a:t>Mandiri</a:t>
          </a:r>
          <a:endParaRPr lang="en-US" sz="2200" b="1" kern="1200" dirty="0"/>
        </a:p>
      </dsp:txBody>
      <dsp:txXfrm rot="-5400000">
        <a:off x="3309123" y="3506961"/>
        <a:ext cx="1132425" cy="1301637"/>
      </dsp:txXfrm>
    </dsp:sp>
    <dsp:sp modelId="{6B2A36CD-D48F-485D-BB87-5EFB604F10DE}">
      <dsp:nvSpPr>
        <dsp:cNvPr id="0" name=""/>
        <dsp:cNvSpPr/>
      </dsp:nvSpPr>
      <dsp:spPr>
        <a:xfrm>
          <a:off x="4747843" y="3590480"/>
          <a:ext cx="2110355" cy="11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747843" y="3590480"/>
        <a:ext cx="2110355" cy="1134599"/>
      </dsp:txXfrm>
    </dsp:sp>
    <dsp:sp modelId="{9623341B-F735-492B-8285-113E5AE9D7C6}">
      <dsp:nvSpPr>
        <dsp:cNvPr id="0" name=""/>
        <dsp:cNvSpPr/>
      </dsp:nvSpPr>
      <dsp:spPr>
        <a:xfrm rot="5400000">
          <a:off x="1153054" y="3335195"/>
          <a:ext cx="1890999" cy="1645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lincah</a:t>
          </a:r>
          <a:endParaRPr lang="en-US" sz="2000" kern="1200" dirty="0"/>
        </a:p>
      </dsp:txBody>
      <dsp:txXfrm rot="-5400000">
        <a:off x="1532341" y="3506961"/>
        <a:ext cx="1132425" cy="1301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hexagon" r:blip="" rot="90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type="hexagon" r:blip="" rot="90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B9386-7BA6-4AFD-AC4E-32E0F88F4F8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berfokus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selanjutnya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berbicara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dong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perlu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kupingmu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baik-baik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dengarkan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setiap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responlah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serelevan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mungkin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menunjukkan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benar-benar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mendengarkan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sepenuhnya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terlibat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suasana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bersama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pastikan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bertanya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setiap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sesuatu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mengerti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hal-hal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menghindari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semua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kesalahan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pengertian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mungkin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komunikasi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mengembangkan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hubungan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sepenuhnya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d-ID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1F8F4-F9BB-4D2D-9012-6B25BBBCDB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7595-54A3-4232-A02B-A9EFA1BB8677}" type="slidenum">
              <a:rPr lang="de-CH" smtClean="0">
                <a:solidFill>
                  <a:prstClr val="black"/>
                </a:solidFill>
              </a:rPr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7595-54A3-4232-A02B-A9EFA1BB8677}" type="slidenum">
              <a:rPr lang="de-CH" smtClean="0">
                <a:solidFill>
                  <a:prstClr val="black"/>
                </a:solidFill>
              </a:rPr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45D2F-B58C-4F75-9EDD-AD2E0AC77BFD}" type="slidenum">
              <a:rPr lang="en-US" smtClean="0"/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7595-54A3-4232-A02B-A9EFA1BB8677}" type="slidenum">
              <a:rPr lang="de-CH" smtClean="0">
                <a:solidFill>
                  <a:prstClr val="black"/>
                </a:solidFill>
              </a:rPr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7595-54A3-4232-A02B-A9EFA1BB8677}" type="slidenum">
              <a:rPr lang="de-CH" smtClean="0">
                <a:solidFill>
                  <a:prstClr val="black"/>
                </a:solidFill>
              </a:rPr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7595-54A3-4232-A02B-A9EFA1BB8677}" type="slidenum">
              <a:rPr lang="de-CH" smtClean="0">
                <a:solidFill>
                  <a:prstClr val="black"/>
                </a:solidFill>
              </a:rPr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7595-54A3-4232-A02B-A9EFA1BB8677}" type="slidenum">
              <a:rPr lang="de-CH" smtClean="0">
                <a:solidFill>
                  <a:prstClr val="black"/>
                </a:solidFill>
              </a:rPr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aseline="0" dirty="0" smtClean="0">
                <a:latin typeface="Candara" panose="020E0502030303020204" pitchFamily="34" charset="0"/>
              </a:rPr>
              <a:t>	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Sesuatu</a:t>
            </a:r>
            <a:r>
              <a:rPr lang="en-US" sz="1200" baseline="0" dirty="0" smtClean="0">
                <a:latin typeface="Candara" panose="020E0502030303020204" pitchFamily="34" charset="0"/>
              </a:rPr>
              <a:t> yang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tidak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pernah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akan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berubah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sejak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masa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lalu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kini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masa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depan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adalah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perubahan</a:t>
            </a:r>
            <a:r>
              <a:rPr lang="en-US" sz="1200" baseline="0" dirty="0" smtClean="0">
                <a:latin typeface="Candara" panose="020E0502030303020204" pitchFamily="34" charset="0"/>
              </a:rPr>
              <a:t>.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Perubahan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merupakan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sebuah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keharusan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dalam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kehidupan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untuk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menjadikan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kehidupan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kita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lebih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baik</a:t>
            </a:r>
            <a:r>
              <a:rPr lang="en-US" sz="1200" baseline="0" dirty="0" smtClean="0">
                <a:latin typeface="Candara" panose="020E0502030303020204" pitchFamily="34" charset="0"/>
              </a:rPr>
              <a:t>. Salah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satu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cara</a:t>
            </a:r>
            <a:r>
              <a:rPr lang="en-US" sz="1200" baseline="0" dirty="0" smtClean="0">
                <a:latin typeface="Candara" panose="020E0502030303020204" pitchFamily="34" charset="0"/>
              </a:rPr>
              <a:t> agar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kita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memiliki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perubahan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adalah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dengan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memiliki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kreativitas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dalam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diri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kita</a:t>
            </a:r>
            <a:r>
              <a:rPr lang="en-US" sz="1200" baseline="0" dirty="0" smtClean="0">
                <a:latin typeface="Candara" panose="020E0502030303020204" pitchFamily="34" charset="0"/>
              </a:rPr>
              <a:t>.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Konon</a:t>
            </a:r>
            <a:r>
              <a:rPr lang="en-US" sz="1200" baseline="0" dirty="0" smtClean="0">
                <a:latin typeface="Candara" panose="020E0502030303020204" pitchFamily="34" charset="0"/>
              </a:rPr>
              <a:t>, orang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kreatif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itu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memiliki</a:t>
            </a:r>
            <a:r>
              <a:rPr lang="en-US" sz="1200" baseline="0" dirty="0" smtClean="0">
                <a:latin typeface="Candara" panose="020E0502030303020204" pitchFamily="34" charset="0"/>
              </a:rPr>
              <a:t> mental yang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lincah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bisa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berpikir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dari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segala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arah</a:t>
            </a:r>
            <a:r>
              <a:rPr lang="en-US" sz="1200" baseline="0" dirty="0" smtClean="0">
                <a:latin typeface="Candara" panose="020E0502030303020204" pitchFamily="34" charset="0"/>
              </a:rPr>
              <a:t>.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Mereka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juga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memiliki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konsepsional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orisinalitas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menyukai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kompleksitas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daripada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simplisitas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serta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mempunyai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latar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belakang</a:t>
            </a:r>
            <a:r>
              <a:rPr lang="en-US" sz="1200" baseline="0" dirty="0" smtClean="0">
                <a:latin typeface="Candara" panose="020E0502030303020204" pitchFamily="34" charset="0"/>
              </a:rPr>
              <a:t> yang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membuat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otak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berpikir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maju</a:t>
            </a:r>
            <a:r>
              <a:rPr lang="en-US" sz="1200" baseline="0" dirty="0" smtClean="0">
                <a:latin typeface="Candara" panose="020E0502030303020204" pitchFamily="34" charset="0"/>
              </a:rPr>
              <a:t>.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Ciri-ciri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tersebut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masih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ditambah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lagi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dengan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beberapa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ciri</a:t>
            </a:r>
            <a:r>
              <a:rPr lang="en-US" sz="1200" baseline="0" dirty="0" smtClean="0">
                <a:latin typeface="Candara" panose="020E0502030303020204" pitchFamily="34" charset="0"/>
              </a:rPr>
              <a:t> yang lain 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seperti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kerja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keras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mandiri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pantang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menyerah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lebih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tertarik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pada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konsep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besar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memiliki</a:t>
            </a:r>
            <a:r>
              <a:rPr lang="en-US" sz="1200" baseline="0" dirty="0" smtClean="0">
                <a:latin typeface="Candara" panose="020E0502030303020204" pitchFamily="34" charset="0"/>
              </a:rPr>
              <a:t> humor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fantasi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serta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tidak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segera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menolak</a:t>
            </a:r>
            <a:r>
              <a:rPr lang="en-US" sz="1200" baseline="0" dirty="0" smtClean="0">
                <a:latin typeface="Candara" panose="020E0502030303020204" pitchFamily="34" charset="0"/>
              </a:rPr>
              <a:t> ide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baru</a:t>
            </a:r>
            <a:r>
              <a:rPr lang="en-US" sz="1200" baseline="0" dirty="0" smtClean="0">
                <a:latin typeface="Candara" panose="020E0502030303020204" pitchFamily="34" charset="0"/>
              </a:rPr>
              <a:t> yang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menghadangnya</a:t>
            </a:r>
            <a:r>
              <a:rPr lang="en-US" sz="1200" baseline="0" dirty="0" smtClean="0">
                <a:latin typeface="Candara" panose="020E0502030303020204" pitchFamily="34" charset="0"/>
              </a:rPr>
              <a:t>.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Dalam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menghadapi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kondisi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sekarang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dan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masa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depan</a:t>
            </a:r>
            <a:r>
              <a:rPr lang="en-US" sz="1200" baseline="0" dirty="0" smtClean="0">
                <a:latin typeface="Candara" panose="020E0502030303020204" pitchFamily="34" charset="0"/>
              </a:rPr>
              <a:t>,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maka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sikap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kreatifitas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sangat</a:t>
            </a:r>
            <a:r>
              <a:rPr lang="en-US" sz="1200" baseline="0" dirty="0" smtClean="0">
                <a:latin typeface="Candara" panose="020E0502030303020204" pitchFamily="34" charset="0"/>
              </a:rPr>
              <a:t> </a:t>
            </a:r>
            <a:r>
              <a:rPr lang="en-US" sz="1200" baseline="0" dirty="0" err="1" smtClean="0">
                <a:latin typeface="Candara" panose="020E0502030303020204" pitchFamily="34" charset="0"/>
              </a:rPr>
              <a:t>diperlukan</a:t>
            </a:r>
            <a:r>
              <a:rPr lang="en-US" sz="1200" baseline="0" dirty="0" smtClean="0">
                <a:latin typeface="Candara" panose="020E0502030303020204" pitchFamily="34" charset="0"/>
              </a:rPr>
              <a:t>.</a:t>
            </a:r>
            <a:endParaRPr lang="en-US" sz="1200" baseline="0" dirty="0" smtClean="0">
              <a:latin typeface="Candara" panose="020E0502030303020204" pitchFamily="34" charset="0"/>
            </a:endParaRPr>
          </a:p>
          <a:p>
            <a:endParaRPr lang="en-US" baseline="0" dirty="0"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1F8F4-F9BB-4D2D-9012-6B25BBBCDB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Umumnya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sekitar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orang-orang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mengangkat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bukannya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membawa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bawah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konsisten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daripada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 lain,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menjauh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seseorang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mencegah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konsisten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tunjukkan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bahasa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sedikit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sehingga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merasa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bersemangat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sekitar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berlebihan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berenergik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sehingga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menyebabkan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orang-orang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tampak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berdaya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gairah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tepat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membangun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antusiasme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d-ID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1F8F4-F9BB-4D2D-9012-6B25BBBCDB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 hasCustomPrompt="1"/>
          </p:nvPr>
        </p:nvSpPr>
        <p:spPr>
          <a:xfrm>
            <a:off x="889000" y="1719262"/>
            <a:ext cx="10414001" cy="1743076"/>
          </a:xfrm>
          <a:prstGeom prst="rect">
            <a:avLst/>
          </a:prstGeom>
        </p:spPr>
        <p:txBody>
          <a:bodyPr lIns="27070" tIns="27070" rIns="27070" bIns="27070" anchor="b"/>
          <a:lstStyle>
            <a:lvl1pPr defTabSz="586105">
              <a:defRPr sz="5485"/>
            </a:lvl1pPr>
          </a:lstStyle>
          <a:p>
            <a:r>
              <a:t>Teks Judul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 hasCustomPrompt="1"/>
          </p:nvPr>
        </p:nvSpPr>
        <p:spPr>
          <a:xfrm>
            <a:off x="889000" y="3509980"/>
            <a:ext cx="10414001" cy="595313"/>
          </a:xfrm>
          <a:prstGeom prst="rect">
            <a:avLst/>
          </a:prstGeom>
        </p:spPr>
        <p:txBody>
          <a:bodyPr lIns="27070" tIns="27070" rIns="27070" bIns="27070" anchor="t"/>
          <a:lstStyle>
            <a:lvl1pPr marL="0" indent="0" algn="ctr" defTabSz="586105">
              <a:spcBef>
                <a:spcPct val="0"/>
              </a:spcBef>
              <a:buSzTx/>
              <a:buNone/>
              <a:defRPr sz="2110"/>
            </a:lvl1pPr>
            <a:lvl2pPr marL="0" indent="160655" algn="ctr" defTabSz="586105">
              <a:spcBef>
                <a:spcPct val="0"/>
              </a:spcBef>
              <a:buSzTx/>
              <a:buNone/>
              <a:defRPr sz="2110"/>
            </a:lvl2pPr>
            <a:lvl3pPr marL="0" indent="321310" algn="ctr" defTabSz="586105">
              <a:spcBef>
                <a:spcPct val="0"/>
              </a:spcBef>
              <a:buSzTx/>
              <a:buNone/>
              <a:defRPr sz="2110"/>
            </a:lvl3pPr>
            <a:lvl4pPr marL="0" indent="481965" algn="ctr" defTabSz="586105">
              <a:spcBef>
                <a:spcPct val="0"/>
              </a:spcBef>
              <a:buSzTx/>
              <a:buNone/>
              <a:defRPr sz="2110"/>
            </a:lvl4pPr>
            <a:lvl5pPr marL="0" indent="642620" algn="ctr" defTabSz="586105">
              <a:spcBef>
                <a:spcPct val="0"/>
              </a:spcBef>
              <a:buSzTx/>
              <a:buNone/>
              <a:defRPr sz="2110"/>
            </a:lvl5pPr>
          </a:lstStyle>
          <a:p>
            <a:r>
              <a:t>Level Badan Satu</a:t>
            </a:r>
          </a:p>
          <a:p>
            <a:pPr lvl="1"/>
            <a:r>
              <a:t>Level Badan Dua</a:t>
            </a:r>
          </a:p>
          <a:p>
            <a:pPr lvl="2"/>
            <a:r>
              <a:t>Level Badan Tiga</a:t>
            </a:r>
          </a:p>
          <a:p>
            <a:pPr lvl="3"/>
            <a:r>
              <a:t>Level Badan Empat</a:t>
            </a:r>
          </a:p>
          <a:p>
            <a:pPr lvl="4"/>
            <a:r>
              <a:t>Level Badan Lima</a:t>
            </a:r>
          </a:p>
        </p:txBody>
      </p:sp>
      <p:sp>
        <p:nvSpPr>
          <p:cNvPr id="119" name="Shape 119"/>
          <p:cNvSpPr/>
          <p:nvPr/>
        </p:nvSpPr>
        <p:spPr>
          <a:xfrm>
            <a:off x="-33537" y="784548"/>
            <a:ext cx="12259074" cy="5219217"/>
          </a:xfrm>
          <a:prstGeom prst="rect">
            <a:avLst/>
          </a:prstGeom>
          <a:gradFill>
            <a:gsLst>
              <a:gs pos="0">
                <a:srgbClr val="FBFBFB">
                  <a:alpha val="25030"/>
                </a:srgbClr>
              </a:gs>
              <a:gs pos="100000">
                <a:srgbClr val="BEBEBE">
                  <a:alpha val="25030"/>
                </a:srgbClr>
              </a:gs>
            </a:gsLst>
            <a:lin ang="5400000"/>
          </a:gradFill>
          <a:ln w="12700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19034" tIns="19034" rIns="19034" bIns="19034" anchor="ctr"/>
          <a:lstStyle/>
          <a:p>
            <a:pPr defTabSz="586105">
              <a:defRPr sz="2200"/>
            </a:pPr>
            <a:endParaRPr sz="1475"/>
          </a:p>
        </p:txBody>
      </p:sp>
      <p:pic>
        <p:nvPicPr>
          <p:cNvPr id="12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98" y="-144818"/>
            <a:ext cx="12583021" cy="70779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5965966" y="5762625"/>
            <a:ext cx="287237" cy="211596"/>
          </a:xfrm>
          <a:prstGeom prst="rect">
            <a:avLst/>
          </a:prstGeom>
        </p:spPr>
        <p:txBody>
          <a:bodyPr lIns="27070" tIns="27070" rIns="27070" bIns="27070"/>
          <a:lstStyle>
            <a:lvl1pPr defTabSz="586105">
              <a:defRPr sz="1125"/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image27.wdp"/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microsoft.com/office/2007/relationships/hdphoto" Target="../media/image62.wdp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openxmlformats.org/officeDocument/2006/relationships/image" Target="../media/image70.jpeg"/><Relationship Id="rId7" Type="http://schemas.openxmlformats.org/officeDocument/2006/relationships/image" Target="../media/image69.jpe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jpeg"/><Relationship Id="rId2" Type="http://schemas.openxmlformats.org/officeDocument/2006/relationships/image" Target="../media/image93.jpeg"/><Relationship Id="rId1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9.jpeg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1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1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png"/><Relationship Id="rId8" Type="http://schemas.openxmlformats.org/officeDocument/2006/relationships/image" Target="../media/image115.png"/><Relationship Id="rId7" Type="http://schemas.openxmlformats.org/officeDocument/2006/relationships/image" Target="../media/image114.png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8" Type="http://schemas.openxmlformats.org/officeDocument/2006/relationships/slideLayout" Target="../slideLayouts/slideLayout11.xml"/><Relationship Id="rId17" Type="http://schemas.openxmlformats.org/officeDocument/2006/relationships/image" Target="../media/image124.png"/><Relationship Id="rId16" Type="http://schemas.openxmlformats.org/officeDocument/2006/relationships/image" Target="../media/image123.png"/><Relationship Id="rId15" Type="http://schemas.openxmlformats.org/officeDocument/2006/relationships/image" Target="../media/image122.png"/><Relationship Id="rId14" Type="http://schemas.openxmlformats.org/officeDocument/2006/relationships/image" Target="../media/image121.png"/><Relationship Id="rId13" Type="http://schemas.openxmlformats.org/officeDocument/2006/relationships/image" Target="../media/image120.png"/><Relationship Id="rId12" Type="http://schemas.openxmlformats.org/officeDocument/2006/relationships/image" Target="../media/image119.png"/><Relationship Id="rId11" Type="http://schemas.openxmlformats.org/officeDocument/2006/relationships/image" Target="../media/image118.png"/><Relationship Id="rId10" Type="http://schemas.openxmlformats.org/officeDocument/2006/relationships/image" Target="../media/image117.png"/><Relationship Id="rId1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5.jpeg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0.jpeg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3" Type="http://schemas.openxmlformats.org/officeDocument/2006/relationships/image" Target="../media/image136.jpeg"/><Relationship Id="rId2" Type="http://schemas.openxmlformats.org/officeDocument/2006/relationships/image" Target="../media/image17.jpeg"/><Relationship Id="rId1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LineDrawing trans="25000"/>
                    </a14:imgEffect>
                    <a14:imgEffect>
                      <a14:brightnessContrast bright="40000" contrast="2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04"/>
          <a:stretch>
            <a:fillRect/>
          </a:stretch>
        </p:blipFill>
        <p:spPr>
          <a:xfrm flipH="1">
            <a:off x="0" y="-76200"/>
            <a:ext cx="12192000" cy="693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" y="4660906"/>
            <a:ext cx="7163844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d-ID" altLang="en-US" sz="3200" b="1" dirty="0" smtClean="0">
                <a:solidFill>
                  <a:schemeClr val="bg1"/>
                </a:solidFill>
              </a:rPr>
              <a:t>ITS, SEPTEMBER 2019</a:t>
            </a:r>
            <a:endParaRPr lang="id-ID" alt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-93345" y="6212840"/>
            <a:ext cx="9373235" cy="6451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15341789408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299085"/>
            <a:ext cx="6561455" cy="656145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895648" y="6381549"/>
            <a:ext cx="2089843" cy="337909"/>
            <a:chOff x="5368809" y="3112007"/>
            <a:chExt cx="2993443" cy="4840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809" y="3112007"/>
              <a:ext cx="1801088" cy="4840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418" y="3127247"/>
              <a:ext cx="1037834" cy="46074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9517" y="2957892"/>
            <a:ext cx="7730490" cy="991235"/>
            <a:chOff x="5015057" y="2926871"/>
            <a:chExt cx="7730490" cy="991235"/>
          </a:xfrm>
        </p:grpSpPr>
        <p:sp>
          <p:nvSpPr>
            <p:cNvPr id="9" name="TextBox 8"/>
            <p:cNvSpPr txBox="1"/>
            <p:nvPr/>
          </p:nvSpPr>
          <p:spPr>
            <a:xfrm>
              <a:off x="5053792" y="3457731"/>
              <a:ext cx="76917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altLang="en-US" sz="2400" b="1" dirty="0">
                  <a:solidFill>
                    <a:srgbClr val="FF0000"/>
                  </a:solidFill>
                </a:rPr>
                <a:t>KETUA KELOMPOK NELAYAN SAMUDERA BAKTI</a:t>
              </a:r>
              <a:endParaRPr lang="id-ID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5057" y="2926871"/>
              <a:ext cx="6874859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altLang="en-US" sz="3600" b="1" dirty="0" smtClean="0"/>
                <a:t> IKHWAN ARIEF</a:t>
              </a:r>
              <a:endParaRPr lang="id-ID" altLang="en-US" sz="3600" b="1" dirty="0" smtClean="0"/>
            </a:p>
          </p:txBody>
        </p:sp>
      </p:grpSp>
      <p:pic>
        <p:nvPicPr>
          <p:cNvPr id="20" name="Picture 19" descr="facebook-icon-logo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" y="6346825"/>
            <a:ext cx="377190" cy="3771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07670" y="6075680"/>
            <a:ext cx="2101215" cy="7683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ikhwan.arief.56</a:t>
            </a:r>
            <a:r>
              <a:rPr lang="id-ID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 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latin typeface="Cooper Black" panose="0208090404030B020404" pitchFamily="18" charset="0"/>
            </a:endParaRPr>
          </a:p>
        </p:txBody>
      </p:sp>
      <p:pic>
        <p:nvPicPr>
          <p:cNvPr id="21" name="Picture 20" descr="instagr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75" y="6386830"/>
            <a:ext cx="340995" cy="340995"/>
          </a:xfrm>
          <a:prstGeom prst="rect">
            <a:avLst/>
          </a:prstGeom>
        </p:spPr>
      </p:pic>
      <p:pic>
        <p:nvPicPr>
          <p:cNvPr id="22" name="Picture 21" descr="twitt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525" y="6393815"/>
            <a:ext cx="357505" cy="3575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69870" y="6104890"/>
            <a:ext cx="2101215" cy="7683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ikhwan.arief.56</a:t>
            </a:r>
            <a:r>
              <a:rPr lang="id-ID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 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latin typeface="Cooper Black" panose="0208090404030B020404" pitchFamily="18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5151755" y="6402070"/>
            <a:ext cx="17303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id-ID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ikhwanarief2</a:t>
            </a:r>
            <a:endParaRPr lang="id-ID" sz="20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Picture 4" descr="1534178940805"/>
          <p:cNvPicPr>
            <a:picLocks noChangeAspect="1"/>
          </p:cNvPicPr>
          <p:nvPr/>
        </p:nvPicPr>
        <p:blipFill>
          <a:blip r:embed="rId3"/>
          <a:srcRect l="82106" t="68615" r="3823" b="22723"/>
          <a:stretch>
            <a:fillRect/>
          </a:stretch>
        </p:blipFill>
        <p:spPr>
          <a:xfrm rot="540000">
            <a:off x="10582275" y="4719320"/>
            <a:ext cx="923290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41892" r="15118" b="16349"/>
          <a:stretch>
            <a:fillRect/>
          </a:stretch>
        </p:blipFill>
        <p:spPr bwMode="auto">
          <a:xfrm>
            <a:off x="0" y="914400"/>
            <a:ext cx="1219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invGray">
          <a:xfrm>
            <a:off x="5689600" y="0"/>
            <a:ext cx="32512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838200"/>
            <a:ext cx="3657600" cy="3581400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82617" y="4572000"/>
            <a:ext cx="101600" cy="1981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 l="46666" t="20667" r="26666" b="30000"/>
          <a:stretch>
            <a:fillRect/>
          </a:stretch>
        </p:blipFill>
        <p:spPr bwMode="auto">
          <a:xfrm>
            <a:off x="5689600" y="914401"/>
            <a:ext cx="32512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0" y="9144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42672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Rectangle 20"/>
          <p:cNvSpPr>
            <a:spLocks noChangeArrowheads="1"/>
          </p:cNvSpPr>
          <p:nvPr/>
        </p:nvSpPr>
        <p:spPr bwMode="auto">
          <a:xfrm>
            <a:off x="1" y="4419600"/>
            <a:ext cx="9042400" cy="14935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 defTabSz="912495">
              <a:lnSpc>
                <a:spcPct val="80000"/>
              </a:lnSpc>
            </a:pPr>
            <a:r>
              <a:rPr lang="en-US" sz="3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 </a:t>
            </a:r>
            <a:r>
              <a:rPr lang="id-ID" altLang="en-US" sz="3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Lingkungan Yang Baik adalah lingkungan dimana kita merasa nyaman ketika berada di dalamnya</a:t>
            </a:r>
            <a:endParaRPr lang="id-ID" altLang="en-US" sz="3800" b="1" dirty="0" smtClean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ardrop 15"/>
          <p:cNvSpPr/>
          <p:nvPr/>
        </p:nvSpPr>
        <p:spPr>
          <a:xfrm rot="5400000">
            <a:off x="11727686" y="6393687"/>
            <a:ext cx="357166" cy="571461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0261 -4.07956E-6 L 0.19479 -4.07956E-6 L 1.38889E-6 -4.07956E-6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14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63839" y="6492875"/>
            <a:ext cx="2133600" cy="365125"/>
          </a:xfrm>
        </p:spPr>
        <p:txBody>
          <a:bodyPr/>
          <a:lstStyle/>
          <a:p>
            <a:fld id="{55908C19-C034-4A0C-9D5F-566D8BAD6DC1}" type="datetime1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9904276" y="6492875"/>
            <a:ext cx="2133600" cy="365125"/>
          </a:xfrm>
        </p:spPr>
        <p:txBody>
          <a:bodyPr/>
          <a:lstStyle/>
          <a:p>
            <a:fld id="{2965FA2B-9030-47A1-A374-F9FD97EECD26}" type="slidenum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 descr="DOT MAPgrau.JPG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5181600" cy="3092893"/>
          </a:xfrm>
          <a:prstGeom prst="rect">
            <a:avLst/>
          </a:prstGeom>
        </p:spPr>
      </p:pic>
      <p:sp>
        <p:nvSpPr>
          <p:cNvPr id="11" name="Textfeld 7"/>
          <p:cNvSpPr txBox="1"/>
          <p:nvPr/>
        </p:nvSpPr>
        <p:spPr>
          <a:xfrm>
            <a:off x="597238" y="973090"/>
            <a:ext cx="1048313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Apa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id-ID" altLang="en-GB" sz="4400" dirty="0" smtClean="0">
                <a:solidFill>
                  <a:srgbClr val="4F81BD">
                    <a:lumMod val="75000"/>
                  </a:srgbClr>
                </a:solidFill>
              </a:rPr>
              <a:t>Masyarakat Pesisir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id-ID" altLang="en-GB" sz="4400" dirty="0" smtClean="0">
                <a:solidFill>
                  <a:srgbClr val="4F81BD">
                    <a:lumMod val="75000"/>
                  </a:srgbClr>
                </a:solidFill>
              </a:rPr>
              <a:t>/ Nelayan </a:t>
            </a:r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mampu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?</a:t>
            </a:r>
            <a:endParaRPr lang="de-CH" sz="4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7237" y="5848981"/>
            <a:ext cx="11152629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de-CH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Jadilah sesuai yang kamu yakini.</a:t>
            </a:r>
            <a:endParaRPr lang="de-CH" sz="3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Picture 2" descr="D:\bunder\10628753_538035326329191_819106989297116675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1088" r="2256" b="4626"/>
          <a:stretch>
            <a:fillRect/>
          </a:stretch>
        </p:blipFill>
        <p:spPr bwMode="auto">
          <a:xfrm>
            <a:off x="10097311" y="136188"/>
            <a:ext cx="2029062" cy="60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bunder\113___04\IMG_22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8000" r="9232" b="32008"/>
          <a:stretch>
            <a:fillRect/>
          </a:stretch>
        </p:blipFill>
        <p:spPr bwMode="auto">
          <a:xfrm>
            <a:off x="597238" y="2103563"/>
            <a:ext cx="5409115" cy="35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y Pictures\101\DSC023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0" t="41529" r="51309" b="35510"/>
          <a:stretch>
            <a:fillRect/>
          </a:stretch>
        </p:blipFill>
        <p:spPr bwMode="auto">
          <a:xfrm rot="5400000">
            <a:off x="5926896" y="2710702"/>
            <a:ext cx="3588079" cy="23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t="26120" r="34684" b="41379"/>
          <a:stretch>
            <a:fillRect/>
          </a:stretch>
        </p:blipFill>
        <p:spPr>
          <a:xfrm rot="5400000">
            <a:off x="8750123" y="2709089"/>
            <a:ext cx="3523305" cy="2476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63839" y="6492875"/>
            <a:ext cx="2133600" cy="365125"/>
          </a:xfrm>
        </p:spPr>
        <p:txBody>
          <a:bodyPr/>
          <a:lstStyle/>
          <a:p>
            <a:fld id="{55908C19-C034-4A0C-9D5F-566D8BAD6DC1}" type="datetime1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9904276" y="6492875"/>
            <a:ext cx="2133600" cy="365125"/>
          </a:xfrm>
        </p:spPr>
        <p:txBody>
          <a:bodyPr/>
          <a:lstStyle/>
          <a:p>
            <a:fld id="{2965FA2B-9030-47A1-A374-F9FD97EECD26}" type="slidenum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 descr="DOT MAPgrau.JPG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5181600" cy="3092893"/>
          </a:xfrm>
          <a:prstGeom prst="rect">
            <a:avLst/>
          </a:prstGeom>
        </p:spPr>
      </p:pic>
      <p:sp>
        <p:nvSpPr>
          <p:cNvPr id="11" name="Textfeld 7"/>
          <p:cNvSpPr txBox="1"/>
          <p:nvPr/>
        </p:nvSpPr>
        <p:spPr>
          <a:xfrm>
            <a:off x="597238" y="973090"/>
            <a:ext cx="1048313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Mengapa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id-ID" altLang="en-GB" sz="4400" dirty="0" smtClean="0">
                <a:solidFill>
                  <a:srgbClr val="4F81BD">
                    <a:lumMod val="75000"/>
                  </a:srgbClr>
                </a:solidFill>
              </a:rPr>
              <a:t>Perubahan Mindset</a:t>
            </a:r>
            <a:r>
              <a:rPr lang="id-ID" sz="4400" dirty="0" smtClean="0">
                <a:solidFill>
                  <a:srgbClr val="4F81BD">
                    <a:lumMod val="75000"/>
                  </a:srgbClr>
                </a:solidFill>
              </a:rPr>
              <a:t>.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?</a:t>
            </a:r>
            <a:endParaRPr lang="de-CH" sz="4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7238" y="5848981"/>
            <a:ext cx="657004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d-ID" altLang="de-CH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Bumi sangat memprihatinkan.</a:t>
            </a:r>
            <a:endParaRPr lang="id-ID" altLang="de-CH" sz="3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Textfeld 12"/>
          <p:cNvSpPr txBox="1"/>
          <p:nvPr/>
        </p:nvSpPr>
        <p:spPr>
          <a:xfrm>
            <a:off x="6443345" y="5848985"/>
            <a:ext cx="581787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d-ID" altLang="de-CH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Karena kita hidup tidak asal hidup</a:t>
            </a:r>
            <a:endParaRPr lang="de-CH" sz="3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5" name="Picture 2" descr="D:\bunder\10628753_538035326329191_819106989297116675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1088" r="2256" b="4626"/>
          <a:stretch>
            <a:fillRect/>
          </a:stretch>
        </p:blipFill>
        <p:spPr bwMode="auto">
          <a:xfrm>
            <a:off x="10097311" y="136188"/>
            <a:ext cx="2029062" cy="60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under\marin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91" y="2046108"/>
            <a:ext cx="4978714" cy="34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under\marin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4514"/>
          <a:stretch>
            <a:fillRect/>
          </a:stretch>
        </p:blipFill>
        <p:spPr bwMode="auto">
          <a:xfrm>
            <a:off x="597535" y="2033905"/>
            <a:ext cx="5053965" cy="35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63839" y="6492875"/>
            <a:ext cx="2133600" cy="365125"/>
          </a:xfrm>
        </p:spPr>
        <p:txBody>
          <a:bodyPr/>
          <a:lstStyle/>
          <a:p>
            <a:fld id="{55908C19-C034-4A0C-9D5F-566D8BAD6DC1}" type="datetime1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9904276" y="6492875"/>
            <a:ext cx="2133600" cy="365125"/>
          </a:xfrm>
        </p:spPr>
        <p:txBody>
          <a:bodyPr/>
          <a:lstStyle/>
          <a:p>
            <a:fld id="{2965FA2B-9030-47A1-A374-F9FD97EECD26}" type="slidenum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 descr="DOT MAPgrau.JPG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5181600" cy="3092893"/>
          </a:xfrm>
          <a:prstGeom prst="rect">
            <a:avLst/>
          </a:prstGeom>
        </p:spPr>
      </p:pic>
      <p:sp>
        <p:nvSpPr>
          <p:cNvPr id="11" name="Textfeld 7"/>
          <p:cNvSpPr txBox="1"/>
          <p:nvPr/>
        </p:nvSpPr>
        <p:spPr>
          <a:xfrm>
            <a:off x="597238" y="973090"/>
            <a:ext cx="1048313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Siapa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 yang </a:t>
            </a:r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akan </a:t>
            </a:r>
            <a:r>
              <a:rPr lang="id-ID" altLang="en-GB" sz="4400" dirty="0" err="1" smtClean="0">
                <a:solidFill>
                  <a:srgbClr val="4F81BD">
                    <a:lumMod val="75000"/>
                  </a:srgbClr>
                </a:solidFill>
              </a:rPr>
              <a:t>melakukan itu.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?</a:t>
            </a:r>
            <a:endParaRPr lang="en-GB" sz="4400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7238" y="5809610"/>
            <a:ext cx="11216466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CH" sz="3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Di sinilah </a:t>
            </a:r>
            <a:r>
              <a:rPr lang="id-ID" sz="3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Kita</a:t>
            </a:r>
            <a:r>
              <a:rPr lang="id-ID" sz="3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de-CH" sz="3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berperan</a:t>
            </a:r>
            <a:r>
              <a:rPr lang="de-CH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de-CH" sz="3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Picture 2" descr="D:\bunder\10628753_538035326329191_819106989297116675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1088" r="2256" b="4626"/>
          <a:stretch>
            <a:fillRect/>
          </a:stretch>
        </p:blipFill>
        <p:spPr bwMode="auto">
          <a:xfrm>
            <a:off x="10097311" y="136188"/>
            <a:ext cx="2029062" cy="60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bunder\988856_10203857090772460_4121768607699901286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10933"/>
          <a:stretch>
            <a:fillRect/>
          </a:stretch>
        </p:blipFill>
        <p:spPr bwMode="auto">
          <a:xfrm>
            <a:off x="646430" y="2160270"/>
            <a:ext cx="5394960" cy="35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bunder\10947268_10203857089932439_33106783043390265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88" y="2160406"/>
            <a:ext cx="5244745" cy="34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07171" cy="6858000"/>
          </a:xfrm>
          <a:prstGeom prst="rect">
            <a:avLst/>
          </a:prstGeom>
          <a:solidFill>
            <a:srgbClr val="212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7172" y="-1"/>
            <a:ext cx="3115931" cy="68694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8330" y="636270"/>
            <a:ext cx="8114030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b="1" i="1" dirty="0">
                <a:solidFill>
                  <a:srgbClr val="FFC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APA YANG HARUS KITA LAKUKAN</a:t>
            </a:r>
            <a:endParaRPr lang="id-ID" sz="4400" b="1" i="1" dirty="0" smtClean="0">
              <a:solidFill>
                <a:srgbClr val="FFC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455" y="2986405"/>
            <a:ext cx="8768715" cy="31692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id-ID" sz="4000" b="1" i="1" dirty="0">
                <a:solidFill>
                  <a:srgbClr val="FFC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id-ID" sz="4000" b="1" i="1" dirty="0" smtClean="0">
                <a:solidFill>
                  <a:srgbClr val="FFC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Perubahan Mindset</a:t>
            </a:r>
            <a:endParaRPr lang="id-ID" sz="4000" b="1" i="1" dirty="0" smtClean="0">
              <a:solidFill>
                <a:srgbClr val="FFC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  <a:sym typeface="+mn-ea"/>
            </a:endParaRPr>
          </a:p>
          <a:p>
            <a:pPr algn="l"/>
            <a:r>
              <a:rPr lang="id-ID" sz="4000" b="1" i="1" dirty="0" smtClean="0">
                <a:solidFill>
                  <a:srgbClr val="FFC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Konservasi Lingkungan</a:t>
            </a:r>
            <a:endParaRPr lang="id-ID" sz="4400" b="1" i="1" dirty="0" smtClean="0">
              <a:solidFill>
                <a:srgbClr val="FFC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  <a:sym typeface="+mn-ea"/>
            </a:endParaRPr>
          </a:p>
          <a:p>
            <a:pPr algn="l"/>
            <a:r>
              <a:rPr lang="id-ID" sz="4000" b="1" i="1" dirty="0" smtClean="0">
                <a:solidFill>
                  <a:srgbClr val="FFC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 </a:t>
            </a:r>
            <a:r>
              <a:rPr lang="id-ID" sz="4000" b="1" i="1" dirty="0">
                <a:solidFill>
                  <a:srgbClr val="FFC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+mn-ea"/>
              </a:rPr>
              <a:t>Mensinergikan Nilai Ekonomi dan Kosnservasi</a:t>
            </a:r>
            <a:endParaRPr lang="id-ID" sz="4000" b="1" i="1" dirty="0">
              <a:solidFill>
                <a:srgbClr val="FFC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id-ID" sz="4000" b="1" i="1" dirty="0" smtClean="0">
              <a:solidFill>
                <a:srgbClr val="FFC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8C19-C034-4A0C-9D5F-566D8BAD6DC1}" type="datetime1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FA2B-9030-47A1-A374-F9FD97EECD26}" type="slidenum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 descr="DOT MAPgrau.JPG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5181600" cy="3092893"/>
          </a:xfrm>
          <a:prstGeom prst="rect">
            <a:avLst/>
          </a:prstGeom>
        </p:spPr>
      </p:pic>
      <p:sp>
        <p:nvSpPr>
          <p:cNvPr id="11" name="Textfeld 7"/>
          <p:cNvSpPr txBox="1"/>
          <p:nvPr/>
        </p:nvSpPr>
        <p:spPr>
          <a:xfrm>
            <a:off x="597239" y="97309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4400" dirty="0" smtClean="0">
                <a:solidFill>
                  <a:srgbClr val="4F81BD">
                    <a:lumMod val="75000"/>
                  </a:srgbClr>
                </a:solidFill>
              </a:rPr>
              <a:t>Sejarah 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B</a:t>
            </a:r>
            <a:r>
              <a:rPr lang="id-ID" sz="4400" dirty="0" smtClean="0">
                <a:solidFill>
                  <a:srgbClr val="4F81BD">
                    <a:lumMod val="75000"/>
                  </a:srgbClr>
                </a:solidFill>
              </a:rPr>
              <a:t>UNDER “Rumah Apung”</a:t>
            </a:r>
            <a:endParaRPr lang="de-CH" sz="4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239" y="5274962"/>
            <a:ext cx="7739937" cy="51816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d-ID" sz="2800" dirty="0" smtClean="0"/>
              <a:t>Mina Wisata Bahari 				   2014</a:t>
            </a:r>
            <a:endParaRPr lang="id-ID" sz="2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507155" y="4378085"/>
            <a:ext cx="6830021" cy="51816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d-ID" sz="2800" dirty="0" smtClean="0"/>
              <a:t>Konservasi dan Edukasi 		   2009</a:t>
            </a:r>
            <a:endParaRPr lang="id-ID" sz="28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2528047" y="3481208"/>
            <a:ext cx="5809130" cy="457200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Pem</a:t>
            </a:r>
            <a:r>
              <a:rPr lang="id-ID" sz="2400" dirty="0" smtClean="0"/>
              <a:t>bentukan kelompok Nelayan    2008</a:t>
            </a:r>
            <a:endParaRPr lang="id-ID" sz="2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294529" y="2584331"/>
            <a:ext cx="5042647" cy="518160"/>
          </a:xfrm>
          <a:prstGeom prst="rect">
            <a:avLst/>
          </a:pr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d-ID" sz="2800" dirty="0" smtClean="0"/>
              <a:t>Perubahan Mindset         2008</a:t>
            </a:r>
            <a:endParaRPr lang="id-ID" sz="2800" dirty="0" smtClean="0"/>
          </a:p>
        </p:txBody>
      </p:sp>
      <p:sp>
        <p:nvSpPr>
          <p:cNvPr id="28" name="Right Arrow 27"/>
          <p:cNvSpPr/>
          <p:nvPr/>
        </p:nvSpPr>
        <p:spPr>
          <a:xfrm>
            <a:off x="8505781" y="5274962"/>
            <a:ext cx="2796989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8505780" y="4378085"/>
            <a:ext cx="2796989" cy="58477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8505779" y="3481208"/>
            <a:ext cx="2796989" cy="5847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8505778" y="2584331"/>
            <a:ext cx="2796989" cy="58477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 rot="10800000">
            <a:off x="7476565" y="4962860"/>
            <a:ext cx="430306" cy="31210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 rot="10800000">
            <a:off x="7476565" y="4065983"/>
            <a:ext cx="430306" cy="312102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 rot="10800000">
            <a:off x="7476565" y="3169106"/>
            <a:ext cx="430306" cy="312102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40"/>
          <p:cNvSpPr/>
          <p:nvPr/>
        </p:nvSpPr>
        <p:spPr>
          <a:xfrm rot="10800000">
            <a:off x="3391443" y="4954074"/>
            <a:ext cx="430306" cy="31210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Up Arrow 41"/>
          <p:cNvSpPr/>
          <p:nvPr/>
        </p:nvSpPr>
        <p:spPr>
          <a:xfrm rot="10800000">
            <a:off x="3391443" y="4057197"/>
            <a:ext cx="430306" cy="312102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Up Arrow 42"/>
          <p:cNvSpPr/>
          <p:nvPr/>
        </p:nvSpPr>
        <p:spPr>
          <a:xfrm rot="10800000">
            <a:off x="3391443" y="3160320"/>
            <a:ext cx="430306" cy="312102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336915" y="5936615"/>
            <a:ext cx="377253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POKDARWIS </a:t>
            </a:r>
            <a:r>
              <a:rPr lang="en-GB" sz="2800" dirty="0" err="1" smtClean="0"/>
              <a:t>Mandiri</a:t>
            </a:r>
            <a:endParaRPr lang="en-US" sz="2800" dirty="0"/>
          </a:p>
        </p:txBody>
      </p:sp>
      <p:pic>
        <p:nvPicPr>
          <p:cNvPr id="22" name="Picture 2" descr="D:\bunder\10628753_538035326329191_819106989297116675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1088" r="2256" b="4626"/>
          <a:stretch>
            <a:fillRect/>
          </a:stretch>
        </p:blipFill>
        <p:spPr bwMode="auto">
          <a:xfrm>
            <a:off x="10097311" y="136188"/>
            <a:ext cx="2029062" cy="60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3180" y="0"/>
            <a:ext cx="12325985" cy="7162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43200" y="304800"/>
            <a:ext cx="7620000" cy="132334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Sosialisasi</a:t>
            </a:r>
            <a:r>
              <a:rPr lang="en-GB" sz="40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Pentingnya</a:t>
            </a:r>
            <a:r>
              <a:rPr lang="en-GB" sz="40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id-ID" altLang="en-GB" sz="40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Menjaga Lingkungan</a:t>
            </a:r>
            <a:endParaRPr lang="id-ID" altLang="en-GB" sz="40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 descr="ikan hi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1" y="1752600"/>
            <a:ext cx="3149599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eunyuluhan Hukum Kepada Anggota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8220075" y="4363720"/>
            <a:ext cx="3200400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UDIENSI 24 FEB 2009 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2350" y="4502785"/>
            <a:ext cx="3014980" cy="2261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AUDIENSI 24 FEB 2009 0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4075" y="1752600"/>
            <a:ext cx="2946400" cy="220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 descr="rapat Denagn Ibu-iubu Nelayan Anggo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2765" y="2943860"/>
            <a:ext cx="3554730" cy="2665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905" y="0"/>
            <a:ext cx="12185015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4600" y="0"/>
            <a:ext cx="7848600" cy="156972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Pendirian</a:t>
            </a:r>
            <a:r>
              <a:rPr lang="en-GB" sz="4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Kelompok</a:t>
            </a:r>
            <a:r>
              <a:rPr lang="en-GB" sz="4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Bagi</a:t>
            </a:r>
            <a:r>
              <a:rPr lang="en-GB" sz="4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Masyarakat</a:t>
            </a:r>
            <a:r>
              <a:rPr lang="en-GB" sz="4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Pesisir</a:t>
            </a:r>
            <a:endParaRPr lang="en-GB" sz="4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050" name="Picture 2" descr="D:\My Pictures\foto kegiatan\Rapat Tokoh Nelayan Dalam Pembentukan Kelompok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817562" y="3978910"/>
            <a:ext cx="3297238" cy="2472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amudera bakti 04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8077200" y="1569720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Rapat Tokoh Nelayan Dalam Pembentukan Kelompok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3881120" y="2227580"/>
            <a:ext cx="4273550" cy="3205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60020" y="0"/>
            <a:ext cx="1239583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676400" y="762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43200" y="0"/>
            <a:ext cx="7924800" cy="156972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Pelatihan</a:t>
            </a:r>
            <a:r>
              <a:rPr lang="en-GB" sz="4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Tangkap</a:t>
            </a:r>
            <a:r>
              <a:rPr lang="en-GB" sz="4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Ramah </a:t>
            </a:r>
            <a:r>
              <a:rPr lang="en-GB" sz="4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Lingkungan</a:t>
            </a: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" name="Picture 6" descr="foto bers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2600" y="4650105"/>
            <a:ext cx="2590800" cy="2072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0414-tim monito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3840" y="762000"/>
            <a:ext cx="3352800" cy="2514600"/>
          </a:xfrm>
          <a:prstGeom prst="rect">
            <a:avLst/>
          </a:prstGeom>
        </p:spPr>
      </p:pic>
      <p:pic>
        <p:nvPicPr>
          <p:cNvPr id="11" name="Picture 10" descr="Studi Banding Ke Kelompok DI Penyabangan Bali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495" y="4686300"/>
            <a:ext cx="266700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daptasi-pelatihan jaring-sea 101-slam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2490" y="3126740"/>
            <a:ext cx="2724150" cy="363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pelatihan penanganan ikan pasca penangkap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495" y="1485900"/>
            <a:ext cx="24003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UDIENSI 24 FEB 2009 0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0800" y="1790700"/>
            <a:ext cx="3454400" cy="2590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6035" y="0"/>
            <a:ext cx="12281535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6705600" cy="104648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Penyuluhan </a:t>
            </a:r>
            <a:r>
              <a:rPr lang="id-ID" alt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&amp; Advokasi </a:t>
            </a:r>
            <a:endParaRPr lang="id-ID" altLang="en-GB" sz="3800" dirty="0" err="1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5" descr="14092011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5655" y="205740"/>
            <a:ext cx="28194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UDIENSI 24 FEB 2009 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9350" y="4743450"/>
            <a:ext cx="28194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eunyuluhan Hukum Kepada Anggot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7235" y="4743450"/>
            <a:ext cx="28194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125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600200"/>
            <a:ext cx="3052417" cy="228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pengawasn&amp; Demo Di laut Dengan BWI POST dan RCTI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350" y="2453640"/>
            <a:ext cx="28194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IMG_125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26720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My Pictures\kamera TV one\201109\201109A0\21092011490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8344534" y="2434590"/>
            <a:ext cx="2844801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bunder\drone\DJI0026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622"/>
            <a:ext cx="12191999" cy="74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DOT MAPweiss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1"/>
            <a:ext cx="5658678" cy="3313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08250"/>
            <a:ext cx="12192000" cy="1322070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  <a:sym typeface="+mn-ea"/>
              </a:rPr>
              <a:t>PERUBAHAN MINDSET DAN PELESTARIAN LINGKUNGAN</a:t>
            </a:r>
            <a:endParaRPr lang="id-ID" alt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905" y="0"/>
            <a:ext cx="1223137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Marine </a:t>
            </a:r>
            <a:r>
              <a:rPr lang="en-US" sz="7200" dirty="0" err="1" smtClean="0">
                <a:solidFill>
                  <a:schemeClr val="bg1"/>
                </a:solidFill>
              </a:rPr>
              <a:t>Educatioan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4" name="Picture 3" descr="Marine education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080" y="10668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1010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0685" y="11430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arine Education TI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5685" y="4355465"/>
            <a:ext cx="3886200" cy="218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524000" y="304800"/>
            <a:ext cx="838200" cy="1295400"/>
          </a:xfrm>
          <a:prstGeom prst="roundRect">
            <a:avLst>
              <a:gd name="adj" fmla="val 8485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5</a:t>
            </a:r>
            <a:endParaRPr lang="en-US" sz="7200" dirty="0" smtClean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" name="Picture 9" descr="P10104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7015" y="2385695"/>
            <a:ext cx="3515360" cy="26371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3" name="Picture 3" descr="D:\My Pictures\marine ibrahimy\brawijaya, marine ibrahimy, bunder\DSCN10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4021158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3180" y="0"/>
            <a:ext cx="12255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905000" y="457200"/>
            <a:ext cx="838200" cy="1295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62200" y="-76200"/>
            <a:ext cx="7620000" cy="1138555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Pembuatan</a:t>
            </a:r>
            <a:r>
              <a:rPr lang="en-GB" sz="44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MPA</a:t>
            </a:r>
            <a:endParaRPr lang="en-GB" sz="44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“</a:t>
            </a:r>
            <a:r>
              <a:rPr lang="en-GB" sz="24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Zona</a:t>
            </a:r>
            <a:r>
              <a:rPr lang="en-GB" sz="24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Perlindungan</a:t>
            </a:r>
            <a:r>
              <a:rPr lang="en-GB" sz="24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Bersama</a:t>
            </a:r>
            <a:r>
              <a:rPr lang="en-GB" sz="24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”</a:t>
            </a: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 descr="9249849_orig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438400"/>
            <a:ext cx="5182833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eunyuluhan Hukum Kepada Anggota5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248400" y="1066800"/>
            <a:ext cx="1905000" cy="142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0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9200" y="914400"/>
            <a:ext cx="17145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043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8953500" y="4622800"/>
            <a:ext cx="1562100" cy="208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04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4777740"/>
            <a:ext cx="14859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erpisahan Samudera bakti 022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tretch>
            <a:fillRect/>
          </a:stretch>
        </p:blipFill>
        <p:spPr>
          <a:xfrm>
            <a:off x="3429000" y="1066800"/>
            <a:ext cx="1981200" cy="1485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Persiapan Pembentukan Zona22.JPG"/>
          <p:cNvPicPr>
            <a:picLocks noChangeAspect="1"/>
          </p:cNvPicPr>
          <p:nvPr/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3657600" y="5048250"/>
            <a:ext cx="22098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zona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>
            <a:off x="1600201" y="2438400"/>
            <a:ext cx="2505504" cy="2743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ight Arrow 13"/>
          <p:cNvSpPr/>
          <p:nvPr/>
        </p:nvSpPr>
        <p:spPr>
          <a:xfrm>
            <a:off x="5638800" y="1752600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305800" y="1828800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9601200" y="3505200"/>
            <a:ext cx="2286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8382000" y="5715000"/>
            <a:ext cx="2286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6019800" y="5715000"/>
            <a:ext cx="2286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19"/>
          <p:cNvSpPr/>
          <p:nvPr/>
        </p:nvSpPr>
        <p:spPr>
          <a:xfrm rot="16200000">
            <a:off x="2781300" y="5524500"/>
            <a:ext cx="533400" cy="457200"/>
          </a:xfrm>
          <a:prstGeom prst="bentArrow">
            <a:avLst>
              <a:gd name="adj1" fmla="val 40000"/>
              <a:gd name="adj2" fmla="val 30625"/>
              <a:gd name="adj3" fmla="val 17500"/>
              <a:gd name="adj4" fmla="val 3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362200" y="3352800"/>
            <a:ext cx="7620000" cy="76962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PERDES No.9 </a:t>
            </a:r>
            <a:r>
              <a:rPr lang="en-GB" sz="4400" dirty="0" err="1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Tahun</a:t>
            </a:r>
            <a:r>
              <a:rPr lang="en-GB" sz="44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 2009</a:t>
            </a:r>
            <a:endParaRPr lang="en-GB" sz="24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175" y="0"/>
            <a:ext cx="12162155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6705600" cy="104648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Fish 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Apartement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5" name="Picture 4" descr="P1060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5415" y="1828800"/>
            <a:ext cx="2590800" cy="1943100"/>
          </a:xfrm>
          <a:prstGeom prst="rect">
            <a:avLst/>
          </a:prstGeom>
        </p:spPr>
      </p:pic>
      <p:pic>
        <p:nvPicPr>
          <p:cNvPr id="6" name="Picture 5" descr="P1060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465" y="1847850"/>
            <a:ext cx="2590800" cy="1943100"/>
          </a:xfrm>
          <a:prstGeom prst="rect">
            <a:avLst/>
          </a:prstGeom>
        </p:spPr>
      </p:pic>
      <p:pic>
        <p:nvPicPr>
          <p:cNvPr id="7" name="Picture 6" descr="P1060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060" y="4572000"/>
            <a:ext cx="2498583" cy="1872482"/>
          </a:xfrm>
          <a:prstGeom prst="rect">
            <a:avLst/>
          </a:prstGeom>
        </p:spPr>
      </p:pic>
      <p:pic>
        <p:nvPicPr>
          <p:cNvPr id="8" name="Picture 7" descr="P1070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1290" y="4514894"/>
            <a:ext cx="2574783" cy="1929588"/>
          </a:xfrm>
          <a:prstGeom prst="rect">
            <a:avLst/>
          </a:prstGeom>
        </p:spPr>
      </p:pic>
      <p:pic>
        <p:nvPicPr>
          <p:cNvPr id="9" name="Picture 8" descr="P10700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8540" y="4514983"/>
            <a:ext cx="2498583" cy="1872482"/>
          </a:xfrm>
          <a:prstGeom prst="rect">
            <a:avLst/>
          </a:prstGeom>
        </p:spPr>
      </p:pic>
      <p:pic>
        <p:nvPicPr>
          <p:cNvPr id="10" name="Picture 9" descr="CIMG0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060" y="1828800"/>
            <a:ext cx="2616200" cy="196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5400" y="0"/>
            <a:ext cx="1223137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mangrove kam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449580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red_mangrove_2.jpg"/>
          <p:cNvPicPr>
            <a:picLocks noChangeAspect="1"/>
          </p:cNvPicPr>
          <p:nvPr/>
        </p:nvPicPr>
        <p:blipFill>
          <a:blip r:embed="rId3"/>
          <a:srcRect l="12060" t="17923"/>
          <a:stretch>
            <a:fillRect/>
          </a:stretch>
        </p:blipFill>
        <p:spPr>
          <a:xfrm>
            <a:off x="8001000" y="3124200"/>
            <a:ext cx="26670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295400"/>
            <a:ext cx="262141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utan-mangrov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6705600" cy="104648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Vegetasi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" name="Picture 9" descr="pulau tabuhan.jpg"/>
          <p:cNvPicPr>
            <a:picLocks noChangeAspect="1"/>
          </p:cNvPicPr>
          <p:nvPr/>
        </p:nvPicPr>
        <p:blipFill>
          <a:blip r:embed="rId6">
            <a:lum bright="10000"/>
          </a:blip>
          <a:stretch>
            <a:fillRect/>
          </a:stretch>
        </p:blipFill>
        <p:spPr>
          <a:xfrm>
            <a:off x="5486400" y="2286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905" y="0"/>
            <a:ext cx="1220851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4800600" cy="1631315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Transplantasi</a:t>
            </a: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Terumbu</a:t>
            </a: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Karang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9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5" descr="DSC02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2575" y="4640580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My Pictures\adopsi brawijaya pict\New folder\DSC0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" y="2228850"/>
            <a:ext cx="2819400" cy="2114550"/>
          </a:xfrm>
          <a:prstGeom prst="rect">
            <a:avLst/>
          </a:prstGeom>
          <a:noFill/>
        </p:spPr>
      </p:pic>
      <p:pic>
        <p:nvPicPr>
          <p:cNvPr id="1027" name="Picture 3" descr="D:\My Pictures\adopsi brawijaya pict\New folder\106CANON\IMG_0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639" y="4632967"/>
            <a:ext cx="2956720" cy="2217413"/>
          </a:xfrm>
          <a:prstGeom prst="rect">
            <a:avLst/>
          </a:prstGeom>
          <a:noFill/>
        </p:spPr>
      </p:pic>
      <p:pic>
        <p:nvPicPr>
          <p:cNvPr id="12" name="Picture 11" descr="download (2).jpg"/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8034019" y="314325"/>
            <a:ext cx="2814869" cy="1914525"/>
          </a:xfrm>
          <a:prstGeom prst="rect">
            <a:avLst/>
          </a:prstGeom>
        </p:spPr>
      </p:pic>
      <p:pic>
        <p:nvPicPr>
          <p:cNvPr id="13" name="Picture 12" descr="IKHWAN ARIEF Nelaya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2647950"/>
            <a:ext cx="2390775" cy="1562100"/>
          </a:xfrm>
          <a:prstGeom prst="rect">
            <a:avLst/>
          </a:prstGeom>
        </p:spPr>
      </p:pic>
      <p:pic>
        <p:nvPicPr>
          <p:cNvPr id="14" name="Picture 13" descr="banner 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0"/>
            <a:ext cx="457226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8895" y="0"/>
            <a:ext cx="1225550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6705600" cy="104648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Restocking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828800" y="304800"/>
            <a:ext cx="8382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10</a:t>
            </a:r>
            <a:endParaRPr 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5" name="Picture 4" descr="DSC02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" y="3136265"/>
            <a:ext cx="3352800" cy="2514600"/>
          </a:xfrm>
          <a:prstGeom prst="rect">
            <a:avLst/>
          </a:prstGeom>
        </p:spPr>
      </p:pic>
      <p:pic>
        <p:nvPicPr>
          <p:cNvPr id="6" name="Picture 5" descr="DSC02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4340" y="3136265"/>
            <a:ext cx="3462655" cy="2597150"/>
          </a:xfrm>
          <a:prstGeom prst="rect">
            <a:avLst/>
          </a:prstGeom>
        </p:spPr>
      </p:pic>
      <p:pic>
        <p:nvPicPr>
          <p:cNvPr id="7" name="Picture 6" descr="DSC028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6995" y="3107690"/>
            <a:ext cx="3429000" cy="2571750"/>
          </a:xfrm>
          <a:prstGeom prst="rect">
            <a:avLst/>
          </a:prstGeom>
        </p:spPr>
      </p:pic>
      <p:pic>
        <p:nvPicPr>
          <p:cNvPr id="8" name="Picture 7" descr="DSC028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9595" y="381000"/>
            <a:ext cx="29464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 descr="9249849_orig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422" y="1371601"/>
            <a:ext cx="4966882" cy="3505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6553200" cy="132334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Monitoring 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Terumbu</a:t>
            </a: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Karang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“</a:t>
            </a:r>
            <a:r>
              <a:rPr lang="en-GB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Zona</a:t>
            </a:r>
            <a:r>
              <a:rPr lang="en-GB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Pemeliharaan</a:t>
            </a:r>
            <a:r>
              <a:rPr lang="en-GB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Bersama</a:t>
            </a:r>
            <a:r>
              <a:rPr lang="en-GB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”</a:t>
            </a:r>
            <a:endParaRPr lang="en-GB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524000" y="2651760"/>
          <a:ext cx="6195060" cy="420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1600" y="0"/>
            <a:ext cx="1219200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25600" y="228601"/>
            <a:ext cx="10566400" cy="1633397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Mina 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Wisata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BUNDER “</a:t>
            </a:r>
            <a:r>
              <a:rPr lang="en-GB" sz="3800" dirty="0" err="1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Bangsring</a:t>
            </a:r>
            <a:r>
              <a:rPr lang="en-GB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 Underwater”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406400" y="304800"/>
            <a:ext cx="1117600" cy="1295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rgbClr val="BB612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id-ID" altLang="en-US" sz="7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11</a:t>
            </a:r>
            <a:endParaRPr lang="id-ID" altLang="en-US" sz="7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84994" name="Picture 2" descr="D:\My Pictures\bangsring\IMG_025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30" y="4514461"/>
            <a:ext cx="3928533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5" name="Picture 3" descr="D:\My Pictures\bangsring\IMG_024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3593" y="4495800"/>
            <a:ext cx="4064000" cy="228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997" name="Picture 5" descr="D:\My Pictures\bb\IMG_20140824_0042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8881" y="4267200"/>
            <a:ext cx="37592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-508000" y="1942322"/>
            <a:ext cx="13106400" cy="2057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999" name="Picture 7" descr="D:\My Pictures\bb\bunder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600" y="1981201"/>
            <a:ext cx="3860800" cy="1990725"/>
          </a:xfrm>
          <a:prstGeom prst="rect">
            <a:avLst/>
          </a:prstGeom>
          <a:noFill/>
        </p:spPr>
      </p:pic>
      <p:pic>
        <p:nvPicPr>
          <p:cNvPr id="85000" name="Picture 8" descr="D:\My Pictures\bb\IMG_20140624_001253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9200" y="1981200"/>
            <a:ext cx="4064000" cy="201506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1981201"/>
            <a:ext cx="4309440" cy="2025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60" y="0"/>
            <a:ext cx="926465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590" y="0"/>
            <a:ext cx="2990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altLang="en-US" sz="4800" b="1" dirty="0" err="1"/>
              <a:t>Ilustrasi</a:t>
            </a:r>
            <a:endParaRPr lang="id-ID" altLang="en-US" sz="4800" b="1" dirty="0" err="1"/>
          </a:p>
          <a:p>
            <a:r>
              <a:rPr lang="en-US" sz="4800" b="1" dirty="0" err="1"/>
              <a:t>Penataan</a:t>
            </a:r>
            <a:r>
              <a:rPr lang="en-US" sz="4800" b="1" dirty="0"/>
              <a:t> </a:t>
            </a:r>
            <a:r>
              <a:rPr lang="en-US" sz="4800" b="1" dirty="0" err="1"/>
              <a:t>Ruang</a:t>
            </a:r>
            <a:r>
              <a:rPr lang="en-US" sz="4800" b="1" dirty="0"/>
              <a:t> </a:t>
            </a:r>
            <a:r>
              <a:rPr lang="en-US" sz="4800" b="1" dirty="0" err="1"/>
              <a:t>Laut</a:t>
            </a:r>
            <a:endParaRPr lang="en-US" sz="4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MODAL AWAL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17340"/>
            <a:ext cx="10972800" cy="3308823"/>
          </a:xfrm>
        </p:spPr>
        <p:txBody>
          <a:bodyPr/>
          <a:lstStyle/>
          <a:p>
            <a:r>
              <a:rPr lang="id-ID" smtClean="0"/>
              <a:t>10 </a:t>
            </a:r>
            <a:r>
              <a:rPr lang="id-ID" dirty="0" smtClean="0"/>
              <a:t>Alat Snorkeling (150.000/Unit)</a:t>
            </a:r>
            <a:endParaRPr lang="id-ID" dirty="0" smtClean="0"/>
          </a:p>
          <a:p>
            <a:r>
              <a:rPr lang="id-ID" dirty="0" smtClean="0"/>
              <a:t>1 Gazebo (Pos pengawasan Zona)</a:t>
            </a:r>
            <a:endParaRPr lang="id-ID" dirty="0" smtClean="0"/>
          </a:p>
          <a:p>
            <a:r>
              <a:rPr lang="id-ID" dirty="0" smtClean="0"/>
              <a:t>1 Kapal/Boat (Milik Anggota Kelompok)</a:t>
            </a:r>
            <a:endParaRPr lang="id-ID" dirty="0" smtClean="0"/>
          </a:p>
          <a:p>
            <a:r>
              <a:rPr lang="id-ID" dirty="0" smtClean="0"/>
              <a:t>1 Kamar Mandi (Milik Warga)</a:t>
            </a:r>
            <a:endParaRPr lang="id-ID" dirty="0" smtClean="0"/>
          </a:p>
          <a:p>
            <a:r>
              <a:rPr lang="id-ID" dirty="0" smtClean="0"/>
              <a:t>1 Musholla (Milik Warga)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7F15-E4B7-49AE-A5C6-23ECF8E89047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63750"/>
            <a:ext cx="12192000" cy="1323439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1</a:t>
            </a: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.500.000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162800" y="0"/>
            <a:ext cx="5075555" cy="5735320"/>
          </a:xfrm>
          <a:prstGeom prst="rect">
            <a:avLst/>
          </a:prstGeom>
          <a:solidFill>
            <a:srgbClr val="27A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5240" y="0"/>
            <a:ext cx="2032000" cy="6858000"/>
          </a:xfrm>
          <a:prstGeom prst="rect">
            <a:avLst/>
          </a:prstGeom>
          <a:solidFill>
            <a:srgbClr val="F4C3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62800" y="5735320"/>
            <a:ext cx="5075555" cy="1122680"/>
          </a:xfrm>
          <a:prstGeom prst="rect">
            <a:avLst/>
          </a:prstGeom>
          <a:solidFill>
            <a:srgbClr val="6A5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Peta Banyuwangi PINK.png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3692" r="13670" b="9626"/>
          <a:stretch>
            <a:fillRect/>
          </a:stretch>
        </p:blipFill>
        <p:spPr>
          <a:xfrm>
            <a:off x="7790775" y="2933700"/>
            <a:ext cx="3032371" cy="3301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659" r="18237" b="38514"/>
          <a:stretch>
            <a:fillRect/>
          </a:stretch>
        </p:blipFill>
        <p:spPr>
          <a:xfrm>
            <a:off x="2514490" y="377216"/>
            <a:ext cx="1901126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majestic banyuwangi transpara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10109" r="7755" b="24094"/>
          <a:stretch>
            <a:fillRect/>
          </a:stretch>
        </p:blipFill>
        <p:spPr>
          <a:xfrm>
            <a:off x="7540824" y="3096769"/>
            <a:ext cx="1508516" cy="69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45257" y="447224"/>
            <a:ext cx="1666875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altLang="en-US" sz="7000" b="1" dirty="0">
                <a:solidFill>
                  <a:srgbClr val="535AA8"/>
                </a:solidFill>
                <a:latin typeface="Arial" panose="020B0604020202020204"/>
                <a:cs typeface="Arial" panose="020B0604020202020204"/>
              </a:rPr>
              <a:t>209</a:t>
            </a:r>
            <a:endParaRPr lang="id-ID" altLang="en-US" sz="7000" b="1" dirty="0">
              <a:solidFill>
                <a:srgbClr val="535AA8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45257" y="419416"/>
            <a:ext cx="17907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535AA8"/>
                </a:solidFill>
                <a:latin typeface="Arial" panose="020B0604020202020204"/>
                <a:cs typeface="Arial" panose="020B0604020202020204"/>
              </a:rPr>
              <a:t>JUMLAH AGGOTA</a:t>
            </a:r>
            <a:endParaRPr lang="en-US" sz="1200" b="1" dirty="0">
              <a:solidFill>
                <a:srgbClr val="535AA8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490" y="3690133"/>
            <a:ext cx="1476299" cy="150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445257" y="3844556"/>
            <a:ext cx="23221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19619B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lang="id-ID" altLang="en-US" sz="6000" b="1" dirty="0" smtClean="0">
                <a:solidFill>
                  <a:srgbClr val="19619B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lang="en-US" sz="6000" b="1" dirty="0" smtClean="0">
                <a:solidFill>
                  <a:srgbClr val="19619B"/>
                </a:solidFill>
                <a:latin typeface="Arial" panose="020B0604020202020204"/>
                <a:cs typeface="Arial" panose="020B0604020202020204"/>
              </a:rPr>
              <a:t>00+</a:t>
            </a:r>
            <a:endParaRPr lang="en-US" sz="6000" b="1" dirty="0">
              <a:solidFill>
                <a:srgbClr val="19619B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5257" y="4752131"/>
            <a:ext cx="17907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en-US" sz="1200" b="1" dirty="0" smtClean="0">
                <a:solidFill>
                  <a:srgbClr val="19619B"/>
                </a:solidFill>
                <a:latin typeface="Arial" panose="020B0604020202020204"/>
                <a:cs typeface="Arial" panose="020B0604020202020204"/>
              </a:rPr>
              <a:t>NELAYAN</a:t>
            </a:r>
            <a:endParaRPr lang="id-ID" altLang="en-US" sz="1200" b="1" dirty="0">
              <a:solidFill>
                <a:srgbClr val="19619B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5257" y="1682318"/>
            <a:ext cx="1029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altLang="en-US" sz="6000" b="1" dirty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29</a:t>
            </a:r>
            <a:endParaRPr lang="id-ID" altLang="en-US" sz="6000" b="1" dirty="0">
              <a:solidFill>
                <a:srgbClr val="DC127A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45257" y="2628920"/>
            <a:ext cx="1029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altLang="en-US" sz="6000" b="1" dirty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14</a:t>
            </a:r>
            <a:endParaRPr lang="id-ID" altLang="en-US" sz="6000" b="1" dirty="0">
              <a:solidFill>
                <a:srgbClr val="DC127A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45257" y="2551016"/>
            <a:ext cx="106362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lang="id-ID" altLang="en-US" sz="1200" b="1" dirty="0" smtClean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ELOMPOK</a:t>
            </a:r>
            <a:endParaRPr lang="id-ID" altLang="en-US" sz="1200" b="1" dirty="0" smtClean="0">
              <a:solidFill>
                <a:srgbClr val="DC127A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5257" y="3405697"/>
            <a:ext cx="11385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altLang="en-US" sz="1200" b="1" dirty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KABUAPTEN</a:t>
            </a:r>
            <a:endParaRPr lang="id-ID" altLang="en-US" sz="1200" b="1" dirty="0">
              <a:solidFill>
                <a:srgbClr val="DC127A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45000" y="1525270"/>
            <a:ext cx="23221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SEBARAN WILAYAH </a:t>
            </a:r>
            <a:r>
              <a:rPr lang="id-ID" altLang="en-US" sz="1200" b="1" dirty="0" smtClean="0">
                <a:solidFill>
                  <a:srgbClr val="DC127A"/>
                </a:solidFill>
                <a:latin typeface="Arial" panose="020B0604020202020204"/>
                <a:cs typeface="Arial" panose="020B0604020202020204"/>
              </a:rPr>
              <a:t>BINAAN</a:t>
            </a:r>
            <a:endParaRPr lang="id-ID" altLang="en-US" sz="1200" b="1" dirty="0" smtClean="0">
              <a:solidFill>
                <a:srgbClr val="DC127A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45257" y="5231017"/>
            <a:ext cx="170751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/>
                <a:cs typeface="Arial" panose="020B0604020202020204"/>
              </a:rPr>
              <a:t>6</a:t>
            </a:r>
            <a:r>
              <a:rPr lang="id-ID" altLang="en-US" sz="6000" b="1" dirty="0" smtClean="0">
                <a:latin typeface="Arial" panose="020B0604020202020204"/>
                <a:cs typeface="Arial" panose="020B0604020202020204"/>
              </a:rPr>
              <a:t>9</a:t>
            </a:r>
            <a:r>
              <a:rPr lang="en-US" sz="6000" b="1" dirty="0" smtClean="0">
                <a:latin typeface="Arial" panose="020B0604020202020204"/>
                <a:cs typeface="Arial" panose="020B0604020202020204"/>
              </a:rPr>
              <a:t>%</a:t>
            </a:r>
            <a:endParaRPr lang="en-US" sz="6000" b="1" dirty="0" smtClean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45000" y="6119495"/>
            <a:ext cx="2643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en-US" sz="1200" b="1" dirty="0">
                <a:latin typeface="Arial" panose="020B0604020202020204"/>
                <a:cs typeface="Arial" panose="020B0604020202020204"/>
              </a:rPr>
              <a:t>BERKEMBANG MENJADI DESTINASI WISATA BAHARI</a:t>
            </a:r>
            <a:endParaRPr lang="id-ID" altLang="en-US" sz="1200" b="1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2" name="Picture 31" descr="Google-location-icon-color_icons_yellow_home copy.png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90" y="5415549"/>
            <a:ext cx="829200" cy="1318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7605659" y="6088025"/>
            <a:ext cx="201952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KECAMATAN    : 25</a:t>
            </a:r>
            <a:endParaRPr lang="en-US" sz="1200" b="1" dirty="0" smtClean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DESA&amp;KEL 	     : 217</a:t>
            </a:r>
            <a:endParaRPr lang="en-US" sz="1200" b="1" dirty="0" smtClean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r>
              <a:rPr lang="id-ID" altLang="en-US" sz="1200" b="1" dirty="0" smtClean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GARIS PANTAI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: </a:t>
            </a:r>
            <a:r>
              <a:rPr lang="id-ID" altLang="en-US" sz="1200" b="1" dirty="0" smtClean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176 KM</a:t>
            </a:r>
            <a:endParaRPr lang="id-ID" altLang="en-US" sz="1200" b="1" dirty="0" smtClean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05659" y="5786040"/>
            <a:ext cx="1972310" cy="321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KAB.BANYUWANGI</a:t>
            </a:r>
            <a:endParaRPr lang="en-US" sz="1500" b="1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6" name="Picture 35" descr="Peta Banyuwangi PINK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3692" r="13670" b="9626"/>
          <a:stretch>
            <a:fillRect/>
          </a:stretch>
        </p:blipFill>
        <p:spPr>
          <a:xfrm>
            <a:off x="2463690" y="1623525"/>
            <a:ext cx="1765667" cy="19221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Peta Banyuwangi PINK.png"/>
          <p:cNvPicPr>
            <a:picLocks noChangeAspect="1"/>
          </p:cNvPicPr>
          <p:nvPr/>
        </p:nvPicPr>
        <p:blipFill rotWithShape="1"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77683" r="13670" b="9626"/>
          <a:stretch>
            <a:fillRect/>
          </a:stretch>
        </p:blipFill>
        <p:spPr>
          <a:xfrm>
            <a:off x="7790776" y="5751559"/>
            <a:ext cx="3032370" cy="483313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2016895" y="746852"/>
            <a:ext cx="0" cy="14317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1879600" y="447224"/>
            <a:ext cx="249191" cy="249191"/>
          </a:xfrm>
          <a:prstGeom prst="ellipse">
            <a:avLst/>
          </a:prstGeom>
          <a:solidFill>
            <a:srgbClr val="DC127A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2032000" y="2499858"/>
            <a:ext cx="0" cy="143714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904244" y="2216698"/>
            <a:ext cx="249191" cy="249191"/>
          </a:xfrm>
          <a:prstGeom prst="ellipse">
            <a:avLst/>
          </a:prstGeom>
          <a:solidFill>
            <a:srgbClr val="DC127A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906648" y="3937000"/>
            <a:ext cx="249191" cy="249191"/>
          </a:xfrm>
          <a:prstGeom prst="ellipse">
            <a:avLst/>
          </a:prstGeom>
          <a:solidFill>
            <a:srgbClr val="DC127A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2032000" y="4203989"/>
            <a:ext cx="0" cy="143714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907404" y="5641420"/>
            <a:ext cx="249191" cy="249191"/>
          </a:xfrm>
          <a:prstGeom prst="ellipse">
            <a:avLst/>
          </a:prstGeom>
          <a:solidFill>
            <a:srgbClr val="DC127A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183281" y="84828"/>
            <a:ext cx="348471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en-US"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POKDARWIS</a:t>
            </a:r>
            <a:endParaRPr lang="id-ID" altLang="en-US" sz="1600" b="1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id-ID" altLang="en-US"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BANGSRING UNDERWATER</a:t>
            </a:r>
            <a:endParaRPr lang="id-ID" altLang="en-US" sz="1600" b="1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" name="Picture 2" descr="D:\bunder\10628753_538035326329191_8191069892971166752_o.jpg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1088" r="2256" b="4626"/>
          <a:stretch>
            <a:fillRect/>
          </a:stretch>
        </p:blipFill>
        <p:spPr bwMode="auto">
          <a:xfrm>
            <a:off x="7540625" y="695960"/>
            <a:ext cx="2722245" cy="778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November 2015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17495"/>
            <a:ext cx="5462905" cy="4040505"/>
          </a:xfrm>
        </p:spPr>
        <p:txBody>
          <a:bodyPr numCol="2">
            <a:normAutofit fontScale="85000" lnSpcReduction="20000"/>
          </a:bodyPr>
          <a:lstStyle/>
          <a:p>
            <a:r>
              <a:rPr lang="id-ID" dirty="0" smtClean="0"/>
              <a:t>200 Alat Snorkeling</a:t>
            </a:r>
            <a:endParaRPr lang="id-ID" dirty="0" smtClean="0"/>
          </a:p>
          <a:p>
            <a:r>
              <a:rPr lang="id-ID" dirty="0" smtClean="0"/>
              <a:t>1 Unit Ponton</a:t>
            </a:r>
            <a:endParaRPr lang="id-ID" dirty="0" smtClean="0"/>
          </a:p>
          <a:p>
            <a:r>
              <a:rPr lang="id-ID" dirty="0" smtClean="0"/>
              <a:t>13 Gazebo</a:t>
            </a:r>
            <a:endParaRPr lang="id-ID" dirty="0" smtClean="0"/>
          </a:p>
          <a:p>
            <a:r>
              <a:rPr lang="id-ID" dirty="0"/>
              <a:t>6</a:t>
            </a:r>
            <a:r>
              <a:rPr lang="id-ID" dirty="0" smtClean="0"/>
              <a:t> Kapal/Boat</a:t>
            </a:r>
            <a:endParaRPr lang="id-ID" dirty="0" smtClean="0"/>
          </a:p>
          <a:p>
            <a:r>
              <a:rPr lang="id-ID" dirty="0" smtClean="0"/>
              <a:t>34 Kamar Mandi</a:t>
            </a:r>
            <a:endParaRPr lang="id-ID" dirty="0" smtClean="0"/>
          </a:p>
          <a:p>
            <a:r>
              <a:rPr lang="id-ID" dirty="0" smtClean="0"/>
              <a:t>1 Musholla</a:t>
            </a:r>
            <a:endParaRPr lang="id-ID" dirty="0" smtClean="0"/>
          </a:p>
          <a:p>
            <a:r>
              <a:rPr lang="id-ID" dirty="0" smtClean="0"/>
              <a:t>Free Wifi</a:t>
            </a:r>
            <a:endParaRPr lang="id-ID" dirty="0" smtClean="0"/>
          </a:p>
          <a:p>
            <a:r>
              <a:rPr lang="id-ID" dirty="0" smtClean="0"/>
              <a:t>1 Loket</a:t>
            </a:r>
            <a:endParaRPr lang="id-ID" dirty="0" smtClean="0"/>
          </a:p>
          <a:p>
            <a:r>
              <a:rPr lang="id-ID" dirty="0" smtClean="0"/>
              <a:t>4 Lokasi Parkir</a:t>
            </a:r>
            <a:endParaRPr lang="id-ID" dirty="0" smtClean="0"/>
          </a:p>
          <a:p>
            <a:endParaRPr lang="id-ID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7F15-E4B7-49AE-A5C6-23ECF8E89047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63750"/>
            <a:ext cx="12192000" cy="1323439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Omset 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1</a:t>
            </a: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94.855.000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494780" y="2741295"/>
            <a:ext cx="4829810" cy="3874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Kano : 15 singgle 5 double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2 Bola Air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1 Boat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5 Home stay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7 HT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3 Alat Diving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1 Aula Perpustakaan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800" dirty="0" smtClean="0">
                <a:sym typeface="+mn-ea"/>
              </a:rPr>
              <a:t>6 Underwater camera</a:t>
            </a:r>
            <a:endParaRPr lang="id-ID" sz="2800" dirty="0" smtClean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400" dirty="0" smtClean="0">
                <a:sym typeface="+mn-ea"/>
              </a:rPr>
              <a:t>1 set Pengeras Suara</a:t>
            </a:r>
            <a:endParaRPr lang="id-ID" sz="2400" dirty="0" smtClean="0">
              <a:sym typeface="+mn-ea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Desember 2015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7F15-E4B7-49AE-A5C6-23ECF8E89047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63750"/>
            <a:ext cx="12192000" cy="1323439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Omset 572.810.000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93589" y="302195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dirty="0" smtClean="0"/>
              <a:t>Januari 2016</a:t>
            </a:r>
            <a:endParaRPr lang="id-ID" dirty="0"/>
          </a:p>
        </p:txBody>
      </p:sp>
      <p:sp>
        <p:nvSpPr>
          <p:cNvPr id="8" name="Rectangle 7"/>
          <p:cNvSpPr/>
          <p:nvPr/>
        </p:nvSpPr>
        <p:spPr>
          <a:xfrm>
            <a:off x="4116" y="4233546"/>
            <a:ext cx="12192000" cy="1323439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Omset </a:t>
            </a:r>
            <a:r>
              <a:rPr lang="id-ID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873.045.000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7F15-E4B7-49AE-A5C6-23ECF8E89047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dirty="0" smtClean="0"/>
              <a:t>KUNJUNGAN SEMESTER I</a:t>
            </a:r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0" y="1733316"/>
            <a:ext cx="12192000" cy="1323439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wisnus = 165.120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6" y="4233546"/>
            <a:ext cx="12192000" cy="1323439"/>
          </a:xfrm>
          <a:prstGeom prst="rect">
            <a:avLst/>
          </a:prstGeom>
          <a:solidFill>
            <a:srgbClr val="161645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wisman = 1.133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914400" y="29519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dirty="0" smtClean="0"/>
              <a:t>Dari 1.057.646</a:t>
            </a:r>
            <a:endParaRPr lang="id-ID" dirty="0"/>
          </a:p>
        </p:txBody>
      </p:sp>
      <p:sp>
        <p:nvSpPr>
          <p:cNvPr id="10" name="Title 1"/>
          <p:cNvSpPr txBox="1"/>
          <p:nvPr/>
        </p:nvSpPr>
        <p:spPr>
          <a:xfrm>
            <a:off x="770232" y="532864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mtClean="0"/>
              <a:t>Dari 16.526</a:t>
            </a:r>
            <a:endParaRPr lang="id-ID" dirty="0"/>
          </a:p>
        </p:txBody>
      </p: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10744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PENTINGNYA KREATIVITAS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65" y="990600"/>
            <a:ext cx="5791200" cy="609600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PERUBAHAN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304800" y="1295400"/>
          <a:ext cx="5892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4688733" y="3276600"/>
            <a:ext cx="2423268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KREATIFITAS</a:t>
            </a:r>
            <a:endParaRPr lang="en-US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096000" y="1219200"/>
          <a:ext cx="6908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d-ID" sz="4400" dirty="0" smtClean="0"/>
              <a:t>MANAJEMEN</a:t>
            </a:r>
            <a:br>
              <a:rPr lang="id-ID" sz="4400" dirty="0" smtClean="0"/>
            </a:br>
            <a:r>
              <a:rPr lang="id-ID" sz="4400" dirty="0" smtClean="0"/>
              <a:t>YANG KUAT</a:t>
            </a:r>
            <a:endParaRPr lang="id-ID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57" y="1583352"/>
            <a:ext cx="9698043" cy="544990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1524000" y="1640206"/>
            <a:ext cx="4648200" cy="3449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4400" dirty="0" smtClean="0">
                <a:solidFill>
                  <a:schemeClr val="tx1"/>
                </a:solidFill>
              </a:rPr>
              <a:t>Tampil </a:t>
            </a:r>
            <a:r>
              <a:rPr lang="id-ID" sz="4400" dirty="0">
                <a:solidFill>
                  <a:schemeClr val="tx1"/>
                </a:solidFill>
              </a:rPr>
              <a:t>dengan tingkat </a:t>
            </a:r>
            <a:r>
              <a:rPr lang="id-ID" sz="4400" b="1" dirty="0" smtClean="0">
                <a:solidFill>
                  <a:schemeClr val="tx1"/>
                </a:solidFill>
              </a:rPr>
              <a:t>ENERGI</a:t>
            </a:r>
            <a:r>
              <a:rPr lang="id-ID" sz="4400" dirty="0" smtClean="0">
                <a:solidFill>
                  <a:schemeClr val="tx1"/>
                </a:solidFill>
              </a:rPr>
              <a:t> </a:t>
            </a:r>
            <a:r>
              <a:rPr lang="id-ID" sz="4400" dirty="0">
                <a:solidFill>
                  <a:schemeClr val="tx1"/>
                </a:solidFill>
              </a:rPr>
              <a:t>yang sedikit lebih tinggi dibanding </a:t>
            </a:r>
            <a:r>
              <a:rPr lang="id-ID" sz="4400" dirty="0" smtClean="0">
                <a:solidFill>
                  <a:schemeClr val="tx1"/>
                </a:solidFill>
              </a:rPr>
              <a:t>orang </a:t>
            </a:r>
            <a:r>
              <a:rPr lang="id-ID" sz="4400" dirty="0">
                <a:solidFill>
                  <a:schemeClr val="tx1"/>
                </a:solidFill>
              </a:rPr>
              <a:t>lain</a:t>
            </a:r>
            <a:endParaRPr lang="id-ID" sz="4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019800" y="1440240"/>
            <a:ext cx="4606422" cy="427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490" y="2286000"/>
            <a:ext cx="4076700" cy="2839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00" b="1" dirty="0" smtClean="0">
                <a:solidFill>
                  <a:schemeClr val="tx1"/>
                </a:solidFill>
              </a:rPr>
              <a:t>DENGARKAN</a:t>
            </a:r>
            <a:r>
              <a:rPr lang="id-ID" sz="3600" dirty="0" smtClean="0">
                <a:solidFill>
                  <a:schemeClr val="tx1"/>
                </a:solidFill>
              </a:rPr>
              <a:t> </a:t>
            </a:r>
            <a:r>
              <a:rPr lang="id-ID" sz="3600" dirty="0">
                <a:solidFill>
                  <a:schemeClr val="tx1"/>
                </a:solidFill>
              </a:rPr>
              <a:t>dengan penuh perhatian semua yang mereka katakan</a:t>
            </a:r>
            <a:endParaRPr lang="id-ID" sz="3600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3652" r="32862"/>
          <a:stretch>
            <a:fillRect/>
          </a:stretch>
        </p:blipFill>
        <p:spPr bwMode="auto">
          <a:xfrm>
            <a:off x="6172200" y="1066800"/>
            <a:ext cx="3962400" cy="5134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0"/>
            <a:ext cx="12598400" cy="68961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93115" y="389256"/>
            <a:ext cx="8940800" cy="104862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d-ID" sz="3800" dirty="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Menjalin Jaringan</a:t>
            </a:r>
            <a:endParaRPr lang="en-GB" sz="3800" dirty="0" smtClean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60635" y="1562971"/>
            <a:ext cx="12252635" cy="120015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i-FI" sz="3600" b="1" dirty="0" smtClean="0"/>
              <a:t>Menjalin </a:t>
            </a:r>
            <a:r>
              <a:rPr lang="id-ID" sz="3600" b="1" dirty="0" smtClean="0"/>
              <a:t>Jaringan </a:t>
            </a:r>
            <a:r>
              <a:rPr lang="fi-FI" sz="3600" b="1" dirty="0" smtClean="0"/>
              <a:t>kerjasama </a:t>
            </a:r>
            <a:r>
              <a:rPr lang="id-ID" altLang="fi-FI" sz="3600" b="1" dirty="0" smtClean="0"/>
              <a:t>Dengan Lingkaran </a:t>
            </a:r>
            <a:endParaRPr lang="id-ID" altLang="fi-FI" sz="3600" b="1" dirty="0" smtClean="0"/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d-ID" altLang="fi-FI" sz="3600" b="1" dirty="0" smtClean="0"/>
              <a:t>yang lebih Besar</a:t>
            </a:r>
            <a:endParaRPr lang="id-ID" altLang="fi-FI" sz="3600" b="1" dirty="0" smtClean="0">
              <a:latin typeface="Berlin Sans FB Demi" panose="020E08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3819526"/>
            <a:ext cx="5486400" cy="2847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1" y="3819525"/>
            <a:ext cx="5689600" cy="2837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asted-image.pd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-41910"/>
            <a:ext cx="12400280" cy="60655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0" name="WORLDMAPOLKADOT-filtered.png"/>
          <p:cNvPicPr>
            <a:picLocks noChangeAspect="1"/>
          </p:cNvPicPr>
          <p:nvPr/>
        </p:nvPicPr>
        <p:blipFill>
          <a:blip r:embed="rId2">
            <a:alphaModFix amt="13322"/>
          </a:blip>
          <a:srcRect l="1142" t="2" r="46"/>
          <a:stretch>
            <a:fillRect/>
          </a:stretch>
        </p:blipFill>
        <p:spPr>
          <a:xfrm>
            <a:off x="1804718" y="20248"/>
            <a:ext cx="8307459" cy="459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4" h="21561" extrusionOk="0">
                <a:moveTo>
                  <a:pt x="6270" y="0"/>
                </a:moveTo>
                <a:lnTo>
                  <a:pt x="6203" y="62"/>
                </a:lnTo>
                <a:cubicBezTo>
                  <a:pt x="6101" y="1060"/>
                  <a:pt x="6820" y="36"/>
                  <a:pt x="6270" y="0"/>
                </a:cubicBezTo>
                <a:close/>
                <a:moveTo>
                  <a:pt x="6676" y="0"/>
                </a:moveTo>
                <a:cubicBezTo>
                  <a:pt x="6468" y="992"/>
                  <a:pt x="7237" y="67"/>
                  <a:pt x="6796" y="0"/>
                </a:cubicBezTo>
                <a:lnTo>
                  <a:pt x="6676" y="0"/>
                </a:lnTo>
                <a:close/>
                <a:moveTo>
                  <a:pt x="7114" y="0"/>
                </a:moveTo>
                <a:lnTo>
                  <a:pt x="7114" y="375"/>
                </a:lnTo>
                <a:cubicBezTo>
                  <a:pt x="7312" y="750"/>
                  <a:pt x="7413" y="219"/>
                  <a:pt x="7334" y="0"/>
                </a:cubicBezTo>
                <a:lnTo>
                  <a:pt x="7114" y="0"/>
                </a:lnTo>
                <a:close/>
                <a:moveTo>
                  <a:pt x="7729" y="0"/>
                </a:moveTo>
                <a:cubicBezTo>
                  <a:pt x="7685" y="3"/>
                  <a:pt x="7630" y="19"/>
                  <a:pt x="7553" y="62"/>
                </a:cubicBezTo>
                <a:cubicBezTo>
                  <a:pt x="7495" y="1021"/>
                  <a:pt x="8043" y="35"/>
                  <a:pt x="7754" y="0"/>
                </a:cubicBezTo>
                <a:lnTo>
                  <a:pt x="7729" y="0"/>
                </a:lnTo>
                <a:close/>
                <a:moveTo>
                  <a:pt x="8026" y="0"/>
                </a:moveTo>
                <a:lnTo>
                  <a:pt x="8026" y="375"/>
                </a:lnTo>
                <a:cubicBezTo>
                  <a:pt x="8223" y="750"/>
                  <a:pt x="8324" y="219"/>
                  <a:pt x="8245" y="0"/>
                </a:cubicBezTo>
                <a:lnTo>
                  <a:pt x="8026" y="0"/>
                </a:lnTo>
                <a:close/>
                <a:moveTo>
                  <a:pt x="8499" y="0"/>
                </a:moveTo>
                <a:lnTo>
                  <a:pt x="8465" y="375"/>
                </a:lnTo>
                <a:cubicBezTo>
                  <a:pt x="8678" y="806"/>
                  <a:pt x="8802" y="223"/>
                  <a:pt x="8716" y="0"/>
                </a:cubicBezTo>
                <a:lnTo>
                  <a:pt x="8499" y="0"/>
                </a:lnTo>
                <a:close/>
                <a:moveTo>
                  <a:pt x="9080" y="19"/>
                </a:moveTo>
                <a:cubicBezTo>
                  <a:pt x="9037" y="27"/>
                  <a:pt x="8979" y="59"/>
                  <a:pt x="8904" y="125"/>
                </a:cubicBezTo>
                <a:cubicBezTo>
                  <a:pt x="8992" y="1073"/>
                  <a:pt x="9387" y="-39"/>
                  <a:pt x="9080" y="19"/>
                </a:cubicBezTo>
                <a:close/>
                <a:moveTo>
                  <a:pt x="12316" y="112"/>
                </a:moveTo>
                <a:cubicBezTo>
                  <a:pt x="12287" y="112"/>
                  <a:pt x="12252" y="116"/>
                  <a:pt x="12211" y="125"/>
                </a:cubicBezTo>
                <a:lnTo>
                  <a:pt x="12143" y="188"/>
                </a:lnTo>
                <a:cubicBezTo>
                  <a:pt x="12121" y="280"/>
                  <a:pt x="12113" y="346"/>
                  <a:pt x="12111" y="400"/>
                </a:cubicBezTo>
                <a:cubicBezTo>
                  <a:pt x="12075" y="380"/>
                  <a:pt x="12022" y="370"/>
                  <a:pt x="11941" y="375"/>
                </a:cubicBezTo>
                <a:lnTo>
                  <a:pt x="11907" y="437"/>
                </a:lnTo>
                <a:cubicBezTo>
                  <a:pt x="11803" y="900"/>
                  <a:pt x="12102" y="718"/>
                  <a:pt x="12158" y="544"/>
                </a:cubicBezTo>
                <a:cubicBezTo>
                  <a:pt x="12292" y="600"/>
                  <a:pt x="12635" y="114"/>
                  <a:pt x="12316" y="112"/>
                </a:cubicBezTo>
                <a:close/>
                <a:moveTo>
                  <a:pt x="5962" y="121"/>
                </a:moveTo>
                <a:cubicBezTo>
                  <a:pt x="5944" y="119"/>
                  <a:pt x="5924" y="120"/>
                  <a:pt x="5899" y="125"/>
                </a:cubicBezTo>
                <a:lnTo>
                  <a:pt x="5730" y="249"/>
                </a:lnTo>
                <a:cubicBezTo>
                  <a:pt x="5674" y="867"/>
                  <a:pt x="6218" y="152"/>
                  <a:pt x="5962" y="121"/>
                </a:cubicBezTo>
                <a:close/>
                <a:moveTo>
                  <a:pt x="7474" y="345"/>
                </a:moveTo>
                <a:cubicBezTo>
                  <a:pt x="7447" y="337"/>
                  <a:pt x="7418" y="346"/>
                  <a:pt x="7385" y="375"/>
                </a:cubicBezTo>
                <a:cubicBezTo>
                  <a:pt x="7373" y="396"/>
                  <a:pt x="7351" y="688"/>
                  <a:pt x="7351" y="813"/>
                </a:cubicBezTo>
                <a:cubicBezTo>
                  <a:pt x="7448" y="946"/>
                  <a:pt x="7513" y="950"/>
                  <a:pt x="7553" y="895"/>
                </a:cubicBezTo>
                <a:cubicBezTo>
                  <a:pt x="7498" y="1858"/>
                  <a:pt x="8178" y="878"/>
                  <a:pt x="7621" y="813"/>
                </a:cubicBezTo>
                <a:lnTo>
                  <a:pt x="7573" y="856"/>
                </a:lnTo>
                <a:cubicBezTo>
                  <a:pt x="7629" y="707"/>
                  <a:pt x="7586" y="380"/>
                  <a:pt x="7474" y="345"/>
                </a:cubicBezTo>
                <a:close/>
                <a:moveTo>
                  <a:pt x="8385" y="345"/>
                </a:moveTo>
                <a:cubicBezTo>
                  <a:pt x="8359" y="337"/>
                  <a:pt x="8329" y="346"/>
                  <a:pt x="8296" y="375"/>
                </a:cubicBezTo>
                <a:cubicBezTo>
                  <a:pt x="8284" y="396"/>
                  <a:pt x="8262" y="688"/>
                  <a:pt x="8262" y="813"/>
                </a:cubicBezTo>
                <a:cubicBezTo>
                  <a:pt x="8567" y="1232"/>
                  <a:pt x="8568" y="401"/>
                  <a:pt x="8385" y="345"/>
                </a:cubicBezTo>
                <a:close/>
                <a:moveTo>
                  <a:pt x="11126" y="365"/>
                </a:moveTo>
                <a:cubicBezTo>
                  <a:pt x="11100" y="364"/>
                  <a:pt x="11068" y="368"/>
                  <a:pt x="11030" y="375"/>
                </a:cubicBezTo>
                <a:cubicBezTo>
                  <a:pt x="10657" y="1188"/>
                  <a:pt x="11521" y="373"/>
                  <a:pt x="11126" y="365"/>
                </a:cubicBezTo>
                <a:close/>
                <a:moveTo>
                  <a:pt x="5667" y="373"/>
                </a:moveTo>
                <a:cubicBezTo>
                  <a:pt x="5655" y="370"/>
                  <a:pt x="5643" y="371"/>
                  <a:pt x="5629" y="375"/>
                </a:cubicBezTo>
                <a:cubicBezTo>
                  <a:pt x="5596" y="396"/>
                  <a:pt x="5506" y="604"/>
                  <a:pt x="5494" y="687"/>
                </a:cubicBezTo>
                <a:cubicBezTo>
                  <a:pt x="5793" y="1200"/>
                  <a:pt x="5839" y="414"/>
                  <a:pt x="5667" y="373"/>
                </a:cubicBezTo>
                <a:close/>
                <a:moveTo>
                  <a:pt x="6034" y="375"/>
                </a:moveTo>
                <a:lnTo>
                  <a:pt x="5967" y="437"/>
                </a:lnTo>
                <a:cubicBezTo>
                  <a:pt x="5800" y="1443"/>
                  <a:pt x="6667" y="502"/>
                  <a:pt x="6034" y="375"/>
                </a:cubicBezTo>
                <a:close/>
                <a:moveTo>
                  <a:pt x="6946" y="375"/>
                </a:moveTo>
                <a:lnTo>
                  <a:pt x="6878" y="437"/>
                </a:lnTo>
                <a:cubicBezTo>
                  <a:pt x="6711" y="1443"/>
                  <a:pt x="7578" y="502"/>
                  <a:pt x="6946" y="375"/>
                </a:cubicBezTo>
                <a:close/>
                <a:moveTo>
                  <a:pt x="7857" y="375"/>
                </a:moveTo>
                <a:lnTo>
                  <a:pt x="7790" y="437"/>
                </a:lnTo>
                <a:cubicBezTo>
                  <a:pt x="7622" y="1443"/>
                  <a:pt x="8490" y="502"/>
                  <a:pt x="7857" y="375"/>
                </a:cubicBezTo>
                <a:close/>
                <a:moveTo>
                  <a:pt x="8769" y="375"/>
                </a:moveTo>
                <a:lnTo>
                  <a:pt x="8701" y="437"/>
                </a:lnTo>
                <a:cubicBezTo>
                  <a:pt x="8533" y="1443"/>
                  <a:pt x="9402" y="502"/>
                  <a:pt x="8769" y="375"/>
                </a:cubicBezTo>
                <a:close/>
                <a:moveTo>
                  <a:pt x="10591" y="375"/>
                </a:moveTo>
                <a:cubicBezTo>
                  <a:pt x="10580" y="396"/>
                  <a:pt x="10534" y="688"/>
                  <a:pt x="10523" y="813"/>
                </a:cubicBezTo>
                <a:cubicBezTo>
                  <a:pt x="10703" y="1106"/>
                  <a:pt x="10984" y="291"/>
                  <a:pt x="10591" y="375"/>
                </a:cubicBezTo>
                <a:close/>
                <a:moveTo>
                  <a:pt x="14236" y="375"/>
                </a:moveTo>
                <a:cubicBezTo>
                  <a:pt x="14225" y="396"/>
                  <a:pt x="14180" y="604"/>
                  <a:pt x="14169" y="687"/>
                </a:cubicBezTo>
                <a:cubicBezTo>
                  <a:pt x="14477" y="1174"/>
                  <a:pt x="14511" y="412"/>
                  <a:pt x="14236" y="375"/>
                </a:cubicBezTo>
                <a:close/>
                <a:moveTo>
                  <a:pt x="4760" y="479"/>
                </a:moveTo>
                <a:cubicBezTo>
                  <a:pt x="4717" y="484"/>
                  <a:pt x="4659" y="510"/>
                  <a:pt x="4583" y="563"/>
                </a:cubicBezTo>
                <a:cubicBezTo>
                  <a:pt x="4616" y="1366"/>
                  <a:pt x="5058" y="440"/>
                  <a:pt x="4760" y="479"/>
                </a:cubicBezTo>
                <a:close/>
                <a:moveTo>
                  <a:pt x="5212" y="498"/>
                </a:moveTo>
                <a:cubicBezTo>
                  <a:pt x="5187" y="495"/>
                  <a:pt x="5157" y="496"/>
                  <a:pt x="5123" y="500"/>
                </a:cubicBezTo>
                <a:lnTo>
                  <a:pt x="5022" y="563"/>
                </a:lnTo>
                <a:cubicBezTo>
                  <a:pt x="5011" y="1311"/>
                  <a:pt x="5592" y="543"/>
                  <a:pt x="5212" y="498"/>
                </a:cubicBezTo>
                <a:close/>
                <a:moveTo>
                  <a:pt x="4520" y="750"/>
                </a:moveTo>
                <a:cubicBezTo>
                  <a:pt x="4491" y="750"/>
                  <a:pt x="4456" y="769"/>
                  <a:pt x="4414" y="813"/>
                </a:cubicBezTo>
                <a:cubicBezTo>
                  <a:pt x="4403" y="834"/>
                  <a:pt x="4358" y="999"/>
                  <a:pt x="4347" y="1062"/>
                </a:cubicBezTo>
                <a:cubicBezTo>
                  <a:pt x="4628" y="1662"/>
                  <a:pt x="4724" y="751"/>
                  <a:pt x="4520" y="750"/>
                </a:cubicBezTo>
                <a:close/>
                <a:moveTo>
                  <a:pt x="5858" y="755"/>
                </a:moveTo>
                <a:cubicBezTo>
                  <a:pt x="5830" y="755"/>
                  <a:pt x="5798" y="772"/>
                  <a:pt x="5764" y="813"/>
                </a:cubicBezTo>
                <a:lnTo>
                  <a:pt x="5730" y="1125"/>
                </a:lnTo>
                <a:cubicBezTo>
                  <a:pt x="6085" y="1618"/>
                  <a:pt x="6053" y="760"/>
                  <a:pt x="5858" y="755"/>
                </a:cubicBezTo>
                <a:close/>
                <a:moveTo>
                  <a:pt x="7252" y="758"/>
                </a:moveTo>
                <a:cubicBezTo>
                  <a:pt x="7223" y="756"/>
                  <a:pt x="7189" y="772"/>
                  <a:pt x="7148" y="813"/>
                </a:cubicBezTo>
                <a:cubicBezTo>
                  <a:pt x="7137" y="834"/>
                  <a:pt x="7114" y="1124"/>
                  <a:pt x="7114" y="1249"/>
                </a:cubicBezTo>
                <a:cubicBezTo>
                  <a:pt x="7399" y="1679"/>
                  <a:pt x="7458" y="773"/>
                  <a:pt x="7252" y="758"/>
                </a:cubicBezTo>
                <a:close/>
                <a:moveTo>
                  <a:pt x="8164" y="758"/>
                </a:moveTo>
                <a:cubicBezTo>
                  <a:pt x="8135" y="756"/>
                  <a:pt x="8100" y="772"/>
                  <a:pt x="8060" y="813"/>
                </a:cubicBezTo>
                <a:cubicBezTo>
                  <a:pt x="8048" y="834"/>
                  <a:pt x="8026" y="1124"/>
                  <a:pt x="8026" y="1249"/>
                </a:cubicBezTo>
                <a:cubicBezTo>
                  <a:pt x="8310" y="1679"/>
                  <a:pt x="8370" y="773"/>
                  <a:pt x="8164" y="758"/>
                </a:cubicBezTo>
                <a:close/>
                <a:moveTo>
                  <a:pt x="14543" y="758"/>
                </a:moveTo>
                <a:cubicBezTo>
                  <a:pt x="14514" y="756"/>
                  <a:pt x="14479" y="772"/>
                  <a:pt x="14439" y="813"/>
                </a:cubicBezTo>
                <a:lnTo>
                  <a:pt x="14405" y="1249"/>
                </a:lnTo>
                <a:cubicBezTo>
                  <a:pt x="14689" y="1679"/>
                  <a:pt x="14749" y="773"/>
                  <a:pt x="14543" y="758"/>
                </a:cubicBezTo>
                <a:close/>
                <a:moveTo>
                  <a:pt x="16371" y="783"/>
                </a:moveTo>
                <a:cubicBezTo>
                  <a:pt x="16341" y="775"/>
                  <a:pt x="16304" y="784"/>
                  <a:pt x="16261" y="813"/>
                </a:cubicBezTo>
                <a:lnTo>
                  <a:pt x="16228" y="1188"/>
                </a:lnTo>
                <a:cubicBezTo>
                  <a:pt x="16506" y="1627"/>
                  <a:pt x="16585" y="833"/>
                  <a:pt x="16371" y="783"/>
                </a:cubicBezTo>
                <a:close/>
                <a:moveTo>
                  <a:pt x="5325" y="813"/>
                </a:moveTo>
                <a:cubicBezTo>
                  <a:pt x="5226" y="931"/>
                  <a:pt x="5239" y="1363"/>
                  <a:pt x="5393" y="1312"/>
                </a:cubicBezTo>
                <a:cubicBezTo>
                  <a:pt x="5356" y="1102"/>
                  <a:pt x="5782" y="813"/>
                  <a:pt x="5325" y="813"/>
                </a:cubicBezTo>
                <a:close/>
                <a:moveTo>
                  <a:pt x="8532" y="813"/>
                </a:moveTo>
                <a:lnTo>
                  <a:pt x="8499" y="874"/>
                </a:lnTo>
                <a:cubicBezTo>
                  <a:pt x="8365" y="1903"/>
                  <a:pt x="9111" y="872"/>
                  <a:pt x="8532" y="813"/>
                </a:cubicBezTo>
                <a:close/>
                <a:moveTo>
                  <a:pt x="12616" y="813"/>
                </a:moveTo>
                <a:lnTo>
                  <a:pt x="12582" y="1188"/>
                </a:lnTo>
                <a:cubicBezTo>
                  <a:pt x="12809" y="1111"/>
                  <a:pt x="13086" y="934"/>
                  <a:pt x="12616" y="813"/>
                </a:cubicBezTo>
                <a:close/>
                <a:moveTo>
                  <a:pt x="14911" y="813"/>
                </a:moveTo>
                <a:lnTo>
                  <a:pt x="14878" y="874"/>
                </a:lnTo>
                <a:cubicBezTo>
                  <a:pt x="14754" y="1960"/>
                  <a:pt x="15506" y="743"/>
                  <a:pt x="14911" y="813"/>
                </a:cubicBezTo>
                <a:close/>
                <a:moveTo>
                  <a:pt x="4089" y="864"/>
                </a:moveTo>
                <a:cubicBezTo>
                  <a:pt x="4046" y="865"/>
                  <a:pt x="3987" y="886"/>
                  <a:pt x="3908" y="937"/>
                </a:cubicBezTo>
                <a:cubicBezTo>
                  <a:pt x="3922" y="1867"/>
                  <a:pt x="4393" y="858"/>
                  <a:pt x="4089" y="864"/>
                </a:cubicBezTo>
                <a:close/>
                <a:moveTo>
                  <a:pt x="14161" y="981"/>
                </a:moveTo>
                <a:cubicBezTo>
                  <a:pt x="14132" y="973"/>
                  <a:pt x="14090" y="978"/>
                  <a:pt x="14034" y="1000"/>
                </a:cubicBezTo>
                <a:lnTo>
                  <a:pt x="13932" y="1062"/>
                </a:lnTo>
                <a:cubicBezTo>
                  <a:pt x="13965" y="1681"/>
                  <a:pt x="14366" y="1033"/>
                  <a:pt x="14161" y="981"/>
                </a:cubicBezTo>
                <a:close/>
                <a:moveTo>
                  <a:pt x="3820" y="1163"/>
                </a:moveTo>
                <a:cubicBezTo>
                  <a:pt x="3788" y="1168"/>
                  <a:pt x="3750" y="1194"/>
                  <a:pt x="3706" y="1249"/>
                </a:cubicBezTo>
                <a:lnTo>
                  <a:pt x="3672" y="1499"/>
                </a:lnTo>
                <a:cubicBezTo>
                  <a:pt x="3977" y="2106"/>
                  <a:pt x="4046" y="1124"/>
                  <a:pt x="3820" y="1163"/>
                </a:cubicBezTo>
                <a:close/>
                <a:moveTo>
                  <a:pt x="8837" y="1185"/>
                </a:moveTo>
                <a:cubicBezTo>
                  <a:pt x="8828" y="1182"/>
                  <a:pt x="8816" y="1183"/>
                  <a:pt x="8802" y="1188"/>
                </a:cubicBezTo>
                <a:lnTo>
                  <a:pt x="8735" y="1249"/>
                </a:lnTo>
                <a:cubicBezTo>
                  <a:pt x="8533" y="2008"/>
                  <a:pt x="8972" y="1227"/>
                  <a:pt x="8837" y="1185"/>
                </a:cubicBezTo>
                <a:close/>
                <a:moveTo>
                  <a:pt x="12441" y="1186"/>
                </a:moveTo>
                <a:cubicBezTo>
                  <a:pt x="12260" y="1239"/>
                  <a:pt x="12347" y="2052"/>
                  <a:pt x="12582" y="1687"/>
                </a:cubicBezTo>
                <a:cubicBezTo>
                  <a:pt x="12797" y="1161"/>
                  <a:pt x="12364" y="1713"/>
                  <a:pt x="12481" y="1188"/>
                </a:cubicBezTo>
                <a:cubicBezTo>
                  <a:pt x="12467" y="1184"/>
                  <a:pt x="12453" y="1183"/>
                  <a:pt x="12441" y="1186"/>
                </a:cubicBezTo>
                <a:close/>
                <a:moveTo>
                  <a:pt x="4718" y="1188"/>
                </a:moveTo>
                <a:cubicBezTo>
                  <a:pt x="4523" y="1275"/>
                  <a:pt x="4527" y="1458"/>
                  <a:pt x="4582" y="1581"/>
                </a:cubicBezTo>
                <a:cubicBezTo>
                  <a:pt x="4552" y="1582"/>
                  <a:pt x="4512" y="1593"/>
                  <a:pt x="4448" y="1625"/>
                </a:cubicBezTo>
                <a:cubicBezTo>
                  <a:pt x="4083" y="1888"/>
                  <a:pt x="4657" y="2545"/>
                  <a:pt x="4617" y="1874"/>
                </a:cubicBezTo>
                <a:cubicBezTo>
                  <a:pt x="4495" y="1969"/>
                  <a:pt x="4613" y="1783"/>
                  <a:pt x="4635" y="1665"/>
                </a:cubicBezTo>
                <a:cubicBezTo>
                  <a:pt x="4724" y="1752"/>
                  <a:pt x="4831" y="1688"/>
                  <a:pt x="4718" y="1188"/>
                </a:cubicBezTo>
                <a:close/>
                <a:moveTo>
                  <a:pt x="6099" y="1190"/>
                </a:moveTo>
                <a:cubicBezTo>
                  <a:pt x="6071" y="1190"/>
                  <a:pt x="6038" y="1208"/>
                  <a:pt x="6000" y="1249"/>
                </a:cubicBezTo>
                <a:lnTo>
                  <a:pt x="6000" y="1687"/>
                </a:lnTo>
                <a:cubicBezTo>
                  <a:pt x="6269" y="2052"/>
                  <a:pt x="6298" y="1190"/>
                  <a:pt x="6099" y="1190"/>
                </a:cubicBezTo>
                <a:close/>
                <a:moveTo>
                  <a:pt x="7922" y="1190"/>
                </a:moveTo>
                <a:cubicBezTo>
                  <a:pt x="7893" y="1190"/>
                  <a:pt x="7861" y="1208"/>
                  <a:pt x="7824" y="1249"/>
                </a:cubicBezTo>
                <a:lnTo>
                  <a:pt x="7824" y="1687"/>
                </a:lnTo>
                <a:cubicBezTo>
                  <a:pt x="8092" y="2052"/>
                  <a:pt x="8120" y="1190"/>
                  <a:pt x="7922" y="1190"/>
                </a:cubicBezTo>
                <a:close/>
                <a:moveTo>
                  <a:pt x="4249" y="1226"/>
                </a:moveTo>
                <a:cubicBezTo>
                  <a:pt x="4228" y="1229"/>
                  <a:pt x="4204" y="1236"/>
                  <a:pt x="4178" y="1249"/>
                </a:cubicBezTo>
                <a:cubicBezTo>
                  <a:pt x="4167" y="1270"/>
                  <a:pt x="4122" y="1479"/>
                  <a:pt x="4111" y="1562"/>
                </a:cubicBezTo>
                <a:cubicBezTo>
                  <a:pt x="4326" y="2206"/>
                  <a:pt x="4563" y="1178"/>
                  <a:pt x="4249" y="1226"/>
                </a:cubicBezTo>
                <a:close/>
                <a:moveTo>
                  <a:pt x="15657" y="1226"/>
                </a:moveTo>
                <a:cubicBezTo>
                  <a:pt x="15636" y="1229"/>
                  <a:pt x="15612" y="1236"/>
                  <a:pt x="15586" y="1249"/>
                </a:cubicBezTo>
                <a:cubicBezTo>
                  <a:pt x="15575" y="1270"/>
                  <a:pt x="15530" y="1479"/>
                  <a:pt x="15519" y="1562"/>
                </a:cubicBezTo>
                <a:cubicBezTo>
                  <a:pt x="15734" y="2206"/>
                  <a:pt x="15971" y="1178"/>
                  <a:pt x="15657" y="1226"/>
                </a:cubicBezTo>
                <a:close/>
                <a:moveTo>
                  <a:pt x="16578" y="1233"/>
                </a:moveTo>
                <a:cubicBezTo>
                  <a:pt x="16554" y="1234"/>
                  <a:pt x="16528" y="1239"/>
                  <a:pt x="16498" y="1249"/>
                </a:cubicBezTo>
                <a:lnTo>
                  <a:pt x="16430" y="1437"/>
                </a:lnTo>
                <a:cubicBezTo>
                  <a:pt x="16553" y="2308"/>
                  <a:pt x="16929" y="1231"/>
                  <a:pt x="16578" y="1233"/>
                </a:cubicBezTo>
                <a:close/>
                <a:moveTo>
                  <a:pt x="14309" y="1243"/>
                </a:moveTo>
                <a:cubicBezTo>
                  <a:pt x="14279" y="1240"/>
                  <a:pt x="14244" y="1242"/>
                  <a:pt x="14202" y="1249"/>
                </a:cubicBezTo>
                <a:cubicBezTo>
                  <a:pt x="14059" y="2369"/>
                  <a:pt x="14764" y="1283"/>
                  <a:pt x="14309" y="1243"/>
                </a:cubicBezTo>
                <a:close/>
                <a:moveTo>
                  <a:pt x="15220" y="1243"/>
                </a:moveTo>
                <a:cubicBezTo>
                  <a:pt x="15190" y="1240"/>
                  <a:pt x="15155" y="1242"/>
                  <a:pt x="15114" y="1249"/>
                </a:cubicBezTo>
                <a:cubicBezTo>
                  <a:pt x="14971" y="2369"/>
                  <a:pt x="15675" y="1283"/>
                  <a:pt x="15220" y="1243"/>
                </a:cubicBezTo>
                <a:close/>
                <a:moveTo>
                  <a:pt x="5089" y="1249"/>
                </a:moveTo>
                <a:cubicBezTo>
                  <a:pt x="4918" y="1421"/>
                  <a:pt x="5108" y="1880"/>
                  <a:pt x="5258" y="1750"/>
                </a:cubicBezTo>
                <a:cubicBezTo>
                  <a:pt x="5070" y="1392"/>
                  <a:pt x="5562" y="1288"/>
                  <a:pt x="5089" y="1249"/>
                </a:cubicBezTo>
                <a:close/>
                <a:moveTo>
                  <a:pt x="5595" y="1249"/>
                </a:moveTo>
                <a:lnTo>
                  <a:pt x="5494" y="1312"/>
                </a:lnTo>
                <a:cubicBezTo>
                  <a:pt x="5401" y="2300"/>
                  <a:pt x="6146" y="1302"/>
                  <a:pt x="5595" y="1249"/>
                </a:cubicBezTo>
                <a:close/>
                <a:moveTo>
                  <a:pt x="8296" y="1249"/>
                </a:moveTo>
                <a:lnTo>
                  <a:pt x="8262" y="1312"/>
                </a:lnTo>
                <a:cubicBezTo>
                  <a:pt x="8138" y="2397"/>
                  <a:pt x="8890" y="1179"/>
                  <a:pt x="8296" y="1249"/>
                </a:cubicBezTo>
                <a:close/>
                <a:moveTo>
                  <a:pt x="13763" y="1249"/>
                </a:moveTo>
                <a:lnTo>
                  <a:pt x="13730" y="1312"/>
                </a:lnTo>
                <a:cubicBezTo>
                  <a:pt x="13700" y="1570"/>
                  <a:pt x="13721" y="1696"/>
                  <a:pt x="13761" y="1742"/>
                </a:cubicBezTo>
                <a:cubicBezTo>
                  <a:pt x="13888" y="1889"/>
                  <a:pt x="14217" y="1196"/>
                  <a:pt x="13763" y="1249"/>
                </a:cubicBezTo>
                <a:close/>
                <a:moveTo>
                  <a:pt x="13761" y="1742"/>
                </a:moveTo>
                <a:cubicBezTo>
                  <a:pt x="13733" y="1680"/>
                  <a:pt x="13672" y="1635"/>
                  <a:pt x="13561" y="1625"/>
                </a:cubicBezTo>
                <a:lnTo>
                  <a:pt x="13527" y="1687"/>
                </a:lnTo>
                <a:cubicBezTo>
                  <a:pt x="13375" y="2566"/>
                  <a:pt x="13882" y="2009"/>
                  <a:pt x="13761" y="1742"/>
                </a:cubicBezTo>
                <a:close/>
                <a:moveTo>
                  <a:pt x="14675" y="1249"/>
                </a:moveTo>
                <a:lnTo>
                  <a:pt x="14641" y="1312"/>
                </a:lnTo>
                <a:cubicBezTo>
                  <a:pt x="14525" y="2477"/>
                  <a:pt x="15290" y="1177"/>
                  <a:pt x="14675" y="1249"/>
                </a:cubicBezTo>
                <a:close/>
                <a:moveTo>
                  <a:pt x="17002" y="1270"/>
                </a:moveTo>
                <a:cubicBezTo>
                  <a:pt x="16972" y="1269"/>
                  <a:pt x="16939" y="1282"/>
                  <a:pt x="16903" y="1312"/>
                </a:cubicBezTo>
                <a:lnTo>
                  <a:pt x="16936" y="1687"/>
                </a:lnTo>
                <a:cubicBezTo>
                  <a:pt x="17251" y="1934"/>
                  <a:pt x="17213" y="1276"/>
                  <a:pt x="17002" y="1270"/>
                </a:cubicBezTo>
                <a:close/>
                <a:moveTo>
                  <a:pt x="7529" y="1274"/>
                </a:moveTo>
                <a:cubicBezTo>
                  <a:pt x="7488" y="1265"/>
                  <a:pt x="7430" y="1274"/>
                  <a:pt x="7351" y="1312"/>
                </a:cubicBezTo>
                <a:cubicBezTo>
                  <a:pt x="7265" y="2348"/>
                  <a:pt x="7815" y="1339"/>
                  <a:pt x="7529" y="1274"/>
                </a:cubicBezTo>
                <a:close/>
                <a:moveTo>
                  <a:pt x="13426" y="1312"/>
                </a:moveTo>
                <a:cubicBezTo>
                  <a:pt x="13426" y="1333"/>
                  <a:pt x="13314" y="1375"/>
                  <a:pt x="13257" y="1375"/>
                </a:cubicBezTo>
                <a:cubicBezTo>
                  <a:pt x="13155" y="2205"/>
                  <a:pt x="13882" y="1393"/>
                  <a:pt x="13426" y="1312"/>
                </a:cubicBezTo>
                <a:close/>
                <a:moveTo>
                  <a:pt x="16095" y="1342"/>
                </a:moveTo>
                <a:cubicBezTo>
                  <a:pt x="16063" y="1342"/>
                  <a:pt x="16029" y="1352"/>
                  <a:pt x="15991" y="1375"/>
                </a:cubicBezTo>
                <a:lnTo>
                  <a:pt x="16025" y="1687"/>
                </a:lnTo>
                <a:cubicBezTo>
                  <a:pt x="16360" y="1825"/>
                  <a:pt x="16314" y="1342"/>
                  <a:pt x="16095" y="1342"/>
                </a:cubicBezTo>
                <a:close/>
                <a:moveTo>
                  <a:pt x="2086" y="1437"/>
                </a:moveTo>
                <a:cubicBezTo>
                  <a:pt x="1550" y="1353"/>
                  <a:pt x="2166" y="2195"/>
                  <a:pt x="2086" y="1437"/>
                </a:cubicBezTo>
                <a:close/>
                <a:moveTo>
                  <a:pt x="2248" y="1594"/>
                </a:moveTo>
                <a:cubicBezTo>
                  <a:pt x="2222" y="1586"/>
                  <a:pt x="2190" y="1595"/>
                  <a:pt x="2153" y="1625"/>
                </a:cubicBezTo>
                <a:cubicBezTo>
                  <a:pt x="2142" y="1646"/>
                  <a:pt x="2097" y="1937"/>
                  <a:pt x="2086" y="2062"/>
                </a:cubicBezTo>
                <a:cubicBezTo>
                  <a:pt x="2350" y="2487"/>
                  <a:pt x="2432" y="1648"/>
                  <a:pt x="2248" y="1594"/>
                </a:cubicBezTo>
                <a:close/>
                <a:moveTo>
                  <a:pt x="3159" y="1594"/>
                </a:moveTo>
                <a:cubicBezTo>
                  <a:pt x="3133" y="1586"/>
                  <a:pt x="3101" y="1595"/>
                  <a:pt x="3064" y="1625"/>
                </a:cubicBezTo>
                <a:cubicBezTo>
                  <a:pt x="3053" y="1646"/>
                  <a:pt x="3008" y="1937"/>
                  <a:pt x="2997" y="2062"/>
                </a:cubicBezTo>
                <a:cubicBezTo>
                  <a:pt x="3261" y="2487"/>
                  <a:pt x="3343" y="1648"/>
                  <a:pt x="3159" y="1594"/>
                </a:cubicBezTo>
                <a:close/>
                <a:moveTo>
                  <a:pt x="14568" y="1594"/>
                </a:moveTo>
                <a:cubicBezTo>
                  <a:pt x="14542" y="1586"/>
                  <a:pt x="14510" y="1595"/>
                  <a:pt x="14472" y="1625"/>
                </a:cubicBezTo>
                <a:cubicBezTo>
                  <a:pt x="14461" y="1646"/>
                  <a:pt x="14416" y="1937"/>
                  <a:pt x="14405" y="2062"/>
                </a:cubicBezTo>
                <a:cubicBezTo>
                  <a:pt x="14668" y="2487"/>
                  <a:pt x="14752" y="1648"/>
                  <a:pt x="14568" y="1594"/>
                </a:cubicBezTo>
                <a:close/>
                <a:moveTo>
                  <a:pt x="5848" y="1595"/>
                </a:moveTo>
                <a:cubicBezTo>
                  <a:pt x="5833" y="1600"/>
                  <a:pt x="5816" y="1610"/>
                  <a:pt x="5798" y="1625"/>
                </a:cubicBezTo>
                <a:lnTo>
                  <a:pt x="5764" y="2124"/>
                </a:lnTo>
                <a:cubicBezTo>
                  <a:pt x="6040" y="2506"/>
                  <a:pt x="6081" y="1523"/>
                  <a:pt x="5848" y="1595"/>
                </a:cubicBezTo>
                <a:close/>
                <a:moveTo>
                  <a:pt x="2676" y="1602"/>
                </a:moveTo>
                <a:cubicBezTo>
                  <a:pt x="2643" y="1607"/>
                  <a:pt x="2604" y="1633"/>
                  <a:pt x="2558" y="1687"/>
                </a:cubicBezTo>
                <a:lnTo>
                  <a:pt x="2558" y="2062"/>
                </a:lnTo>
                <a:cubicBezTo>
                  <a:pt x="2808" y="2535"/>
                  <a:pt x="2904" y="1562"/>
                  <a:pt x="2676" y="1602"/>
                </a:cubicBezTo>
                <a:close/>
                <a:moveTo>
                  <a:pt x="18640" y="1602"/>
                </a:moveTo>
                <a:cubicBezTo>
                  <a:pt x="18608" y="1607"/>
                  <a:pt x="18568" y="1633"/>
                  <a:pt x="18522" y="1687"/>
                </a:cubicBezTo>
                <a:lnTo>
                  <a:pt x="18522" y="2062"/>
                </a:lnTo>
                <a:cubicBezTo>
                  <a:pt x="18772" y="2535"/>
                  <a:pt x="18868" y="1562"/>
                  <a:pt x="18640" y="1602"/>
                </a:cubicBezTo>
                <a:close/>
                <a:moveTo>
                  <a:pt x="18208" y="1607"/>
                </a:moveTo>
                <a:cubicBezTo>
                  <a:pt x="18174" y="1610"/>
                  <a:pt x="18133" y="1634"/>
                  <a:pt x="18084" y="1687"/>
                </a:cubicBezTo>
                <a:lnTo>
                  <a:pt x="18050" y="2062"/>
                </a:lnTo>
                <a:cubicBezTo>
                  <a:pt x="18313" y="2591"/>
                  <a:pt x="18442" y="1584"/>
                  <a:pt x="18208" y="1607"/>
                </a:cubicBezTo>
                <a:close/>
                <a:moveTo>
                  <a:pt x="6316" y="1608"/>
                </a:moveTo>
                <a:cubicBezTo>
                  <a:pt x="6302" y="1609"/>
                  <a:pt x="6287" y="1615"/>
                  <a:pt x="6270" y="1625"/>
                </a:cubicBezTo>
                <a:cubicBezTo>
                  <a:pt x="6248" y="1646"/>
                  <a:pt x="6203" y="1937"/>
                  <a:pt x="6203" y="2062"/>
                </a:cubicBezTo>
                <a:cubicBezTo>
                  <a:pt x="6456" y="2543"/>
                  <a:pt x="6526" y="1594"/>
                  <a:pt x="6316" y="1608"/>
                </a:cubicBezTo>
                <a:close/>
                <a:moveTo>
                  <a:pt x="7228" y="1608"/>
                </a:moveTo>
                <a:cubicBezTo>
                  <a:pt x="7214" y="1609"/>
                  <a:pt x="7198" y="1615"/>
                  <a:pt x="7182" y="1625"/>
                </a:cubicBezTo>
                <a:cubicBezTo>
                  <a:pt x="7159" y="1646"/>
                  <a:pt x="7114" y="1937"/>
                  <a:pt x="7114" y="2062"/>
                </a:cubicBezTo>
                <a:cubicBezTo>
                  <a:pt x="7367" y="2543"/>
                  <a:pt x="7437" y="1594"/>
                  <a:pt x="7228" y="1608"/>
                </a:cubicBezTo>
                <a:close/>
                <a:moveTo>
                  <a:pt x="17724" y="1608"/>
                </a:moveTo>
                <a:cubicBezTo>
                  <a:pt x="17710" y="1609"/>
                  <a:pt x="17695" y="1615"/>
                  <a:pt x="17679" y="1625"/>
                </a:cubicBezTo>
                <a:cubicBezTo>
                  <a:pt x="17656" y="1646"/>
                  <a:pt x="17611" y="1937"/>
                  <a:pt x="17611" y="2062"/>
                </a:cubicBezTo>
                <a:cubicBezTo>
                  <a:pt x="17863" y="2543"/>
                  <a:pt x="17933" y="1594"/>
                  <a:pt x="17724" y="1608"/>
                </a:cubicBezTo>
                <a:close/>
                <a:moveTo>
                  <a:pt x="8137" y="1610"/>
                </a:moveTo>
                <a:cubicBezTo>
                  <a:pt x="8124" y="1610"/>
                  <a:pt x="8109" y="1616"/>
                  <a:pt x="8094" y="1625"/>
                </a:cubicBezTo>
                <a:cubicBezTo>
                  <a:pt x="8071" y="1646"/>
                  <a:pt x="8003" y="1896"/>
                  <a:pt x="7992" y="2000"/>
                </a:cubicBezTo>
                <a:cubicBezTo>
                  <a:pt x="8314" y="2518"/>
                  <a:pt x="8343" y="1599"/>
                  <a:pt x="8137" y="1610"/>
                </a:cubicBezTo>
                <a:close/>
                <a:moveTo>
                  <a:pt x="10877" y="1616"/>
                </a:moveTo>
                <a:cubicBezTo>
                  <a:pt x="10862" y="1615"/>
                  <a:pt x="10845" y="1619"/>
                  <a:pt x="10827" y="1625"/>
                </a:cubicBezTo>
                <a:cubicBezTo>
                  <a:pt x="10805" y="1667"/>
                  <a:pt x="10760" y="1957"/>
                  <a:pt x="10760" y="2062"/>
                </a:cubicBezTo>
                <a:cubicBezTo>
                  <a:pt x="11063" y="2414"/>
                  <a:pt x="11110" y="1629"/>
                  <a:pt x="10877" y="1616"/>
                </a:cubicBezTo>
                <a:close/>
                <a:moveTo>
                  <a:pt x="1714" y="1625"/>
                </a:moveTo>
                <a:lnTo>
                  <a:pt x="1647" y="1687"/>
                </a:lnTo>
                <a:cubicBezTo>
                  <a:pt x="1611" y="1882"/>
                  <a:pt x="1610" y="2009"/>
                  <a:pt x="1630" y="2085"/>
                </a:cubicBezTo>
                <a:cubicBezTo>
                  <a:pt x="1600" y="2026"/>
                  <a:pt x="1551" y="2004"/>
                  <a:pt x="1478" y="2062"/>
                </a:cubicBezTo>
                <a:cubicBezTo>
                  <a:pt x="1455" y="2082"/>
                  <a:pt x="1411" y="2374"/>
                  <a:pt x="1411" y="2499"/>
                </a:cubicBezTo>
                <a:cubicBezTo>
                  <a:pt x="1601" y="2884"/>
                  <a:pt x="1719" y="2325"/>
                  <a:pt x="1640" y="2109"/>
                </a:cubicBezTo>
                <a:cubicBezTo>
                  <a:pt x="1742" y="2374"/>
                  <a:pt x="2158" y="1785"/>
                  <a:pt x="1714" y="1625"/>
                </a:cubicBezTo>
                <a:close/>
                <a:moveTo>
                  <a:pt x="3537" y="1625"/>
                </a:moveTo>
                <a:lnTo>
                  <a:pt x="3469" y="1687"/>
                </a:lnTo>
                <a:cubicBezTo>
                  <a:pt x="3330" y="2681"/>
                  <a:pt x="4088" y="1844"/>
                  <a:pt x="3537" y="1625"/>
                </a:cubicBezTo>
                <a:close/>
                <a:moveTo>
                  <a:pt x="4009" y="1625"/>
                </a:moveTo>
                <a:lnTo>
                  <a:pt x="3942" y="1687"/>
                </a:lnTo>
                <a:cubicBezTo>
                  <a:pt x="3659" y="2602"/>
                  <a:pt x="4632" y="1892"/>
                  <a:pt x="4009" y="1625"/>
                </a:cubicBezTo>
                <a:close/>
                <a:moveTo>
                  <a:pt x="4920" y="1625"/>
                </a:moveTo>
                <a:lnTo>
                  <a:pt x="4853" y="1687"/>
                </a:lnTo>
                <a:cubicBezTo>
                  <a:pt x="4596" y="2601"/>
                  <a:pt x="5502" y="1854"/>
                  <a:pt x="4920" y="1625"/>
                </a:cubicBezTo>
                <a:close/>
                <a:moveTo>
                  <a:pt x="5427" y="1625"/>
                </a:moveTo>
                <a:lnTo>
                  <a:pt x="5292" y="1750"/>
                </a:lnTo>
                <a:cubicBezTo>
                  <a:pt x="5162" y="2540"/>
                  <a:pt x="5852" y="2023"/>
                  <a:pt x="5427" y="1625"/>
                </a:cubicBezTo>
                <a:close/>
                <a:moveTo>
                  <a:pt x="7655" y="1625"/>
                </a:moveTo>
                <a:lnTo>
                  <a:pt x="7587" y="1687"/>
                </a:lnTo>
                <a:cubicBezTo>
                  <a:pt x="7341" y="2662"/>
                  <a:pt x="8270" y="1924"/>
                  <a:pt x="7655" y="1625"/>
                </a:cubicBezTo>
                <a:close/>
                <a:moveTo>
                  <a:pt x="8566" y="1625"/>
                </a:moveTo>
                <a:lnTo>
                  <a:pt x="8499" y="1687"/>
                </a:lnTo>
                <a:cubicBezTo>
                  <a:pt x="8261" y="2338"/>
                  <a:pt x="8995" y="1602"/>
                  <a:pt x="8566" y="1625"/>
                </a:cubicBezTo>
                <a:close/>
                <a:moveTo>
                  <a:pt x="11300" y="1625"/>
                </a:moveTo>
                <a:lnTo>
                  <a:pt x="11232" y="1687"/>
                </a:lnTo>
                <a:cubicBezTo>
                  <a:pt x="10987" y="2662"/>
                  <a:pt x="11916" y="1924"/>
                  <a:pt x="11300" y="1625"/>
                </a:cubicBezTo>
                <a:close/>
                <a:moveTo>
                  <a:pt x="13122" y="1625"/>
                </a:moveTo>
                <a:cubicBezTo>
                  <a:pt x="13122" y="1667"/>
                  <a:pt x="13055" y="1750"/>
                  <a:pt x="13021" y="1750"/>
                </a:cubicBezTo>
                <a:cubicBezTo>
                  <a:pt x="13009" y="1916"/>
                  <a:pt x="13020" y="2022"/>
                  <a:pt x="13042" y="2090"/>
                </a:cubicBezTo>
                <a:cubicBezTo>
                  <a:pt x="13012" y="2027"/>
                  <a:pt x="12962" y="2002"/>
                  <a:pt x="12886" y="2062"/>
                </a:cubicBezTo>
                <a:cubicBezTo>
                  <a:pt x="12864" y="2082"/>
                  <a:pt x="12818" y="2374"/>
                  <a:pt x="12818" y="2499"/>
                </a:cubicBezTo>
                <a:cubicBezTo>
                  <a:pt x="13007" y="2880"/>
                  <a:pt x="13124" y="2340"/>
                  <a:pt x="13050" y="2118"/>
                </a:cubicBezTo>
                <a:cubicBezTo>
                  <a:pt x="13171" y="2393"/>
                  <a:pt x="13547" y="1746"/>
                  <a:pt x="13122" y="1625"/>
                </a:cubicBezTo>
                <a:close/>
                <a:moveTo>
                  <a:pt x="14034" y="1625"/>
                </a:moveTo>
                <a:lnTo>
                  <a:pt x="13966" y="1687"/>
                </a:lnTo>
                <a:cubicBezTo>
                  <a:pt x="13930" y="1882"/>
                  <a:pt x="13930" y="2009"/>
                  <a:pt x="13949" y="2085"/>
                </a:cubicBezTo>
                <a:cubicBezTo>
                  <a:pt x="13920" y="2026"/>
                  <a:pt x="13871" y="2004"/>
                  <a:pt x="13797" y="2062"/>
                </a:cubicBezTo>
                <a:cubicBezTo>
                  <a:pt x="13775" y="2082"/>
                  <a:pt x="13730" y="2374"/>
                  <a:pt x="13730" y="2499"/>
                </a:cubicBezTo>
                <a:cubicBezTo>
                  <a:pt x="13920" y="2884"/>
                  <a:pt x="14039" y="2325"/>
                  <a:pt x="13959" y="2109"/>
                </a:cubicBezTo>
                <a:cubicBezTo>
                  <a:pt x="14062" y="2374"/>
                  <a:pt x="14477" y="1785"/>
                  <a:pt x="14034" y="1625"/>
                </a:cubicBezTo>
                <a:close/>
                <a:moveTo>
                  <a:pt x="14945" y="1625"/>
                </a:moveTo>
                <a:lnTo>
                  <a:pt x="14878" y="1687"/>
                </a:lnTo>
                <a:cubicBezTo>
                  <a:pt x="14738" y="2681"/>
                  <a:pt x="15496" y="1844"/>
                  <a:pt x="14945" y="1625"/>
                </a:cubicBezTo>
                <a:close/>
                <a:moveTo>
                  <a:pt x="15418" y="1625"/>
                </a:moveTo>
                <a:lnTo>
                  <a:pt x="15350" y="1687"/>
                </a:lnTo>
                <a:cubicBezTo>
                  <a:pt x="15066" y="2602"/>
                  <a:pt x="16041" y="1892"/>
                  <a:pt x="15418" y="1625"/>
                </a:cubicBezTo>
                <a:close/>
                <a:moveTo>
                  <a:pt x="15856" y="1625"/>
                </a:moveTo>
                <a:lnTo>
                  <a:pt x="15789" y="1687"/>
                </a:lnTo>
                <a:cubicBezTo>
                  <a:pt x="15649" y="2681"/>
                  <a:pt x="16407" y="1844"/>
                  <a:pt x="15856" y="1625"/>
                </a:cubicBezTo>
                <a:close/>
                <a:moveTo>
                  <a:pt x="16329" y="1625"/>
                </a:moveTo>
                <a:lnTo>
                  <a:pt x="16261" y="1687"/>
                </a:lnTo>
                <a:cubicBezTo>
                  <a:pt x="15977" y="2602"/>
                  <a:pt x="16952" y="1892"/>
                  <a:pt x="16329" y="1625"/>
                </a:cubicBezTo>
                <a:close/>
                <a:moveTo>
                  <a:pt x="16768" y="1625"/>
                </a:moveTo>
                <a:lnTo>
                  <a:pt x="16700" y="1687"/>
                </a:lnTo>
                <a:cubicBezTo>
                  <a:pt x="16560" y="2681"/>
                  <a:pt x="17319" y="1844"/>
                  <a:pt x="16768" y="1625"/>
                </a:cubicBezTo>
                <a:close/>
                <a:moveTo>
                  <a:pt x="17240" y="1625"/>
                </a:moveTo>
                <a:lnTo>
                  <a:pt x="17173" y="1687"/>
                </a:lnTo>
                <a:cubicBezTo>
                  <a:pt x="16915" y="2601"/>
                  <a:pt x="17822" y="1854"/>
                  <a:pt x="17240" y="1625"/>
                </a:cubicBezTo>
                <a:close/>
                <a:moveTo>
                  <a:pt x="12751" y="1687"/>
                </a:moveTo>
                <a:lnTo>
                  <a:pt x="12582" y="1750"/>
                </a:lnTo>
                <a:cubicBezTo>
                  <a:pt x="12393" y="2485"/>
                  <a:pt x="13197" y="1973"/>
                  <a:pt x="12751" y="1687"/>
                </a:cubicBezTo>
                <a:close/>
                <a:moveTo>
                  <a:pt x="10490" y="1750"/>
                </a:moveTo>
                <a:cubicBezTo>
                  <a:pt x="10085" y="2392"/>
                  <a:pt x="10931" y="2098"/>
                  <a:pt x="10490" y="1750"/>
                </a:cubicBezTo>
                <a:close/>
                <a:moveTo>
                  <a:pt x="11671" y="1750"/>
                </a:moveTo>
                <a:cubicBezTo>
                  <a:pt x="11567" y="2606"/>
                  <a:pt x="12247" y="1889"/>
                  <a:pt x="11671" y="1750"/>
                </a:cubicBezTo>
                <a:close/>
                <a:moveTo>
                  <a:pt x="19068" y="1793"/>
                </a:moveTo>
                <a:cubicBezTo>
                  <a:pt x="19037" y="1795"/>
                  <a:pt x="19002" y="1802"/>
                  <a:pt x="18961" y="1813"/>
                </a:cubicBezTo>
                <a:cubicBezTo>
                  <a:pt x="18894" y="2662"/>
                  <a:pt x="19527" y="1765"/>
                  <a:pt x="19068" y="1793"/>
                </a:cubicBezTo>
                <a:close/>
                <a:moveTo>
                  <a:pt x="1377" y="1813"/>
                </a:moveTo>
                <a:lnTo>
                  <a:pt x="1309" y="1874"/>
                </a:lnTo>
                <a:cubicBezTo>
                  <a:pt x="1119" y="2443"/>
                  <a:pt x="1714" y="1849"/>
                  <a:pt x="1377" y="1813"/>
                </a:cubicBezTo>
                <a:close/>
                <a:moveTo>
                  <a:pt x="12278" y="1813"/>
                </a:moveTo>
                <a:lnTo>
                  <a:pt x="12110" y="1874"/>
                </a:lnTo>
                <a:cubicBezTo>
                  <a:pt x="12003" y="2640"/>
                  <a:pt x="12732" y="1842"/>
                  <a:pt x="12278" y="1813"/>
                </a:cubicBezTo>
                <a:close/>
                <a:moveTo>
                  <a:pt x="2012" y="2031"/>
                </a:moveTo>
                <a:cubicBezTo>
                  <a:pt x="1986" y="2024"/>
                  <a:pt x="1954" y="2031"/>
                  <a:pt x="1917" y="2062"/>
                </a:cubicBezTo>
                <a:cubicBezTo>
                  <a:pt x="1906" y="2082"/>
                  <a:pt x="1860" y="2374"/>
                  <a:pt x="1849" y="2499"/>
                </a:cubicBezTo>
                <a:cubicBezTo>
                  <a:pt x="2113" y="2925"/>
                  <a:pt x="2196" y="2086"/>
                  <a:pt x="2012" y="2031"/>
                </a:cubicBezTo>
                <a:close/>
                <a:moveTo>
                  <a:pt x="2923" y="2031"/>
                </a:moveTo>
                <a:cubicBezTo>
                  <a:pt x="2897" y="2024"/>
                  <a:pt x="2865" y="2031"/>
                  <a:pt x="2828" y="2062"/>
                </a:cubicBezTo>
                <a:cubicBezTo>
                  <a:pt x="2817" y="2082"/>
                  <a:pt x="2772" y="2374"/>
                  <a:pt x="2761" y="2499"/>
                </a:cubicBezTo>
                <a:cubicBezTo>
                  <a:pt x="3025" y="2925"/>
                  <a:pt x="3107" y="2086"/>
                  <a:pt x="2923" y="2031"/>
                </a:cubicBezTo>
                <a:close/>
                <a:moveTo>
                  <a:pt x="8863" y="2031"/>
                </a:moveTo>
                <a:cubicBezTo>
                  <a:pt x="8837" y="2024"/>
                  <a:pt x="8806" y="2031"/>
                  <a:pt x="8769" y="2062"/>
                </a:cubicBezTo>
                <a:cubicBezTo>
                  <a:pt x="8757" y="2082"/>
                  <a:pt x="8712" y="2374"/>
                  <a:pt x="8701" y="2499"/>
                </a:cubicBezTo>
                <a:cubicBezTo>
                  <a:pt x="8965" y="2925"/>
                  <a:pt x="9047" y="2086"/>
                  <a:pt x="8863" y="2031"/>
                </a:cubicBezTo>
                <a:close/>
                <a:moveTo>
                  <a:pt x="10686" y="2031"/>
                </a:moveTo>
                <a:cubicBezTo>
                  <a:pt x="10660" y="2024"/>
                  <a:pt x="10628" y="2031"/>
                  <a:pt x="10591" y="2062"/>
                </a:cubicBezTo>
                <a:cubicBezTo>
                  <a:pt x="10580" y="2082"/>
                  <a:pt x="10534" y="2374"/>
                  <a:pt x="10523" y="2499"/>
                </a:cubicBezTo>
                <a:cubicBezTo>
                  <a:pt x="10787" y="2925"/>
                  <a:pt x="10870" y="2086"/>
                  <a:pt x="10686" y="2031"/>
                </a:cubicBezTo>
                <a:close/>
                <a:moveTo>
                  <a:pt x="12509" y="2031"/>
                </a:moveTo>
                <a:cubicBezTo>
                  <a:pt x="12483" y="2024"/>
                  <a:pt x="12451" y="2031"/>
                  <a:pt x="12413" y="2062"/>
                </a:cubicBezTo>
                <a:cubicBezTo>
                  <a:pt x="12402" y="2082"/>
                  <a:pt x="12357" y="2374"/>
                  <a:pt x="12346" y="2499"/>
                </a:cubicBezTo>
                <a:cubicBezTo>
                  <a:pt x="12610" y="2925"/>
                  <a:pt x="12692" y="2086"/>
                  <a:pt x="12509" y="2031"/>
                </a:cubicBezTo>
                <a:close/>
                <a:moveTo>
                  <a:pt x="13420" y="2031"/>
                </a:moveTo>
                <a:cubicBezTo>
                  <a:pt x="13394" y="2024"/>
                  <a:pt x="13362" y="2031"/>
                  <a:pt x="13324" y="2062"/>
                </a:cubicBezTo>
                <a:cubicBezTo>
                  <a:pt x="13313" y="2082"/>
                  <a:pt x="13269" y="2374"/>
                  <a:pt x="13257" y="2499"/>
                </a:cubicBezTo>
                <a:cubicBezTo>
                  <a:pt x="13521" y="2925"/>
                  <a:pt x="13604" y="2086"/>
                  <a:pt x="13420" y="2031"/>
                </a:cubicBezTo>
                <a:close/>
                <a:moveTo>
                  <a:pt x="14331" y="2031"/>
                </a:moveTo>
                <a:cubicBezTo>
                  <a:pt x="14305" y="2024"/>
                  <a:pt x="14274" y="2031"/>
                  <a:pt x="14236" y="2062"/>
                </a:cubicBezTo>
                <a:cubicBezTo>
                  <a:pt x="14225" y="2082"/>
                  <a:pt x="14180" y="2374"/>
                  <a:pt x="14169" y="2499"/>
                </a:cubicBezTo>
                <a:cubicBezTo>
                  <a:pt x="14432" y="2925"/>
                  <a:pt x="14515" y="2086"/>
                  <a:pt x="14331" y="2031"/>
                </a:cubicBezTo>
                <a:close/>
                <a:moveTo>
                  <a:pt x="7474" y="2033"/>
                </a:moveTo>
                <a:cubicBezTo>
                  <a:pt x="7447" y="2025"/>
                  <a:pt x="7418" y="2032"/>
                  <a:pt x="7385" y="2062"/>
                </a:cubicBezTo>
                <a:cubicBezTo>
                  <a:pt x="7373" y="2082"/>
                  <a:pt x="7351" y="2374"/>
                  <a:pt x="7351" y="2499"/>
                </a:cubicBezTo>
                <a:cubicBezTo>
                  <a:pt x="7656" y="2918"/>
                  <a:pt x="7657" y="2089"/>
                  <a:pt x="7474" y="2033"/>
                </a:cubicBezTo>
                <a:close/>
                <a:moveTo>
                  <a:pt x="17971" y="2033"/>
                </a:moveTo>
                <a:cubicBezTo>
                  <a:pt x="17945" y="2025"/>
                  <a:pt x="17914" y="2032"/>
                  <a:pt x="17881" y="2062"/>
                </a:cubicBezTo>
                <a:cubicBezTo>
                  <a:pt x="17870" y="2082"/>
                  <a:pt x="17848" y="2374"/>
                  <a:pt x="17848" y="2499"/>
                </a:cubicBezTo>
                <a:cubicBezTo>
                  <a:pt x="17945" y="2633"/>
                  <a:pt x="18010" y="2637"/>
                  <a:pt x="18049" y="2582"/>
                </a:cubicBezTo>
                <a:cubicBezTo>
                  <a:pt x="17993" y="3547"/>
                  <a:pt x="18675" y="2565"/>
                  <a:pt x="18118" y="2499"/>
                </a:cubicBezTo>
                <a:lnTo>
                  <a:pt x="18070" y="2544"/>
                </a:lnTo>
                <a:cubicBezTo>
                  <a:pt x="18126" y="2396"/>
                  <a:pt x="18084" y="2067"/>
                  <a:pt x="17971" y="2033"/>
                </a:cubicBezTo>
                <a:close/>
                <a:moveTo>
                  <a:pt x="18882" y="2033"/>
                </a:moveTo>
                <a:cubicBezTo>
                  <a:pt x="18856" y="2025"/>
                  <a:pt x="18826" y="2032"/>
                  <a:pt x="18792" y="2062"/>
                </a:cubicBezTo>
                <a:cubicBezTo>
                  <a:pt x="18781" y="2082"/>
                  <a:pt x="18759" y="2374"/>
                  <a:pt x="18759" y="2499"/>
                </a:cubicBezTo>
                <a:cubicBezTo>
                  <a:pt x="19064" y="2918"/>
                  <a:pt x="19065" y="2089"/>
                  <a:pt x="18882" y="2033"/>
                </a:cubicBezTo>
                <a:close/>
                <a:moveTo>
                  <a:pt x="11552" y="2035"/>
                </a:moveTo>
                <a:cubicBezTo>
                  <a:pt x="11537" y="2039"/>
                  <a:pt x="11520" y="2047"/>
                  <a:pt x="11502" y="2062"/>
                </a:cubicBezTo>
                <a:cubicBezTo>
                  <a:pt x="11491" y="2082"/>
                  <a:pt x="11446" y="2374"/>
                  <a:pt x="11435" y="2499"/>
                </a:cubicBezTo>
                <a:cubicBezTo>
                  <a:pt x="11783" y="3019"/>
                  <a:pt x="11788" y="1976"/>
                  <a:pt x="11552" y="2035"/>
                </a:cubicBezTo>
                <a:close/>
                <a:moveTo>
                  <a:pt x="11109" y="2046"/>
                </a:moveTo>
                <a:cubicBezTo>
                  <a:pt x="11095" y="2047"/>
                  <a:pt x="11080" y="2051"/>
                  <a:pt x="11063" y="2062"/>
                </a:cubicBezTo>
                <a:cubicBezTo>
                  <a:pt x="11041" y="2082"/>
                  <a:pt x="10996" y="2374"/>
                  <a:pt x="10996" y="2499"/>
                </a:cubicBezTo>
                <a:cubicBezTo>
                  <a:pt x="11248" y="2981"/>
                  <a:pt x="11318" y="2031"/>
                  <a:pt x="11109" y="2046"/>
                </a:cubicBezTo>
                <a:close/>
                <a:moveTo>
                  <a:pt x="12020" y="2046"/>
                </a:moveTo>
                <a:cubicBezTo>
                  <a:pt x="12006" y="2047"/>
                  <a:pt x="11992" y="2051"/>
                  <a:pt x="11975" y="2062"/>
                </a:cubicBezTo>
                <a:cubicBezTo>
                  <a:pt x="11953" y="2082"/>
                  <a:pt x="11907" y="2374"/>
                  <a:pt x="11907" y="2499"/>
                </a:cubicBezTo>
                <a:cubicBezTo>
                  <a:pt x="12159" y="2981"/>
                  <a:pt x="12230" y="2031"/>
                  <a:pt x="12020" y="2046"/>
                </a:cubicBezTo>
                <a:close/>
                <a:moveTo>
                  <a:pt x="2389" y="2062"/>
                </a:moveTo>
                <a:lnTo>
                  <a:pt x="2322" y="2124"/>
                </a:lnTo>
                <a:cubicBezTo>
                  <a:pt x="2154" y="3131"/>
                  <a:pt x="3022" y="2189"/>
                  <a:pt x="2389" y="2062"/>
                </a:cubicBezTo>
                <a:close/>
                <a:moveTo>
                  <a:pt x="3301" y="2062"/>
                </a:moveTo>
                <a:lnTo>
                  <a:pt x="3233" y="2124"/>
                </a:lnTo>
                <a:cubicBezTo>
                  <a:pt x="3065" y="3131"/>
                  <a:pt x="3934" y="2189"/>
                  <a:pt x="3301" y="2062"/>
                </a:cubicBezTo>
                <a:close/>
                <a:moveTo>
                  <a:pt x="3739" y="2062"/>
                </a:moveTo>
                <a:lnTo>
                  <a:pt x="3706" y="2124"/>
                </a:lnTo>
                <a:cubicBezTo>
                  <a:pt x="3572" y="3153"/>
                  <a:pt x="4318" y="2121"/>
                  <a:pt x="3739" y="2062"/>
                </a:cubicBezTo>
                <a:close/>
                <a:moveTo>
                  <a:pt x="4212" y="2062"/>
                </a:moveTo>
                <a:lnTo>
                  <a:pt x="4144" y="2124"/>
                </a:lnTo>
                <a:cubicBezTo>
                  <a:pt x="3977" y="3131"/>
                  <a:pt x="4845" y="2189"/>
                  <a:pt x="4212" y="2062"/>
                </a:cubicBezTo>
                <a:close/>
                <a:moveTo>
                  <a:pt x="4650" y="2062"/>
                </a:moveTo>
                <a:lnTo>
                  <a:pt x="4617" y="2124"/>
                </a:lnTo>
                <a:cubicBezTo>
                  <a:pt x="4484" y="3153"/>
                  <a:pt x="5229" y="2121"/>
                  <a:pt x="4650" y="2062"/>
                </a:cubicBezTo>
                <a:close/>
                <a:moveTo>
                  <a:pt x="5123" y="2062"/>
                </a:moveTo>
                <a:lnTo>
                  <a:pt x="5055" y="2124"/>
                </a:lnTo>
                <a:cubicBezTo>
                  <a:pt x="4888" y="3131"/>
                  <a:pt x="5756" y="2189"/>
                  <a:pt x="5123" y="2062"/>
                </a:cubicBezTo>
                <a:close/>
                <a:moveTo>
                  <a:pt x="6034" y="2062"/>
                </a:moveTo>
                <a:lnTo>
                  <a:pt x="5967" y="2124"/>
                </a:lnTo>
                <a:cubicBezTo>
                  <a:pt x="5800" y="3131"/>
                  <a:pt x="6667" y="2189"/>
                  <a:pt x="6034" y="2062"/>
                </a:cubicBezTo>
                <a:close/>
                <a:moveTo>
                  <a:pt x="6473" y="2062"/>
                </a:moveTo>
                <a:cubicBezTo>
                  <a:pt x="6097" y="2885"/>
                  <a:pt x="6984" y="2174"/>
                  <a:pt x="6473" y="2062"/>
                </a:cubicBezTo>
                <a:close/>
                <a:moveTo>
                  <a:pt x="6946" y="2062"/>
                </a:moveTo>
                <a:cubicBezTo>
                  <a:pt x="6630" y="3198"/>
                  <a:pt x="7583" y="2171"/>
                  <a:pt x="6946" y="2062"/>
                </a:cubicBezTo>
                <a:close/>
                <a:moveTo>
                  <a:pt x="7857" y="2062"/>
                </a:moveTo>
                <a:lnTo>
                  <a:pt x="7790" y="2124"/>
                </a:lnTo>
                <a:cubicBezTo>
                  <a:pt x="7652" y="2812"/>
                  <a:pt x="8355" y="1988"/>
                  <a:pt x="7857" y="2062"/>
                </a:cubicBezTo>
                <a:close/>
                <a:moveTo>
                  <a:pt x="14709" y="2062"/>
                </a:moveTo>
                <a:lnTo>
                  <a:pt x="14641" y="2124"/>
                </a:lnTo>
                <a:cubicBezTo>
                  <a:pt x="14474" y="3131"/>
                  <a:pt x="15341" y="2189"/>
                  <a:pt x="14709" y="2062"/>
                </a:cubicBezTo>
                <a:close/>
                <a:moveTo>
                  <a:pt x="15148" y="2062"/>
                </a:moveTo>
                <a:lnTo>
                  <a:pt x="15114" y="2124"/>
                </a:lnTo>
                <a:cubicBezTo>
                  <a:pt x="14980" y="3153"/>
                  <a:pt x="15726" y="2121"/>
                  <a:pt x="15148" y="2062"/>
                </a:cubicBezTo>
                <a:close/>
                <a:moveTo>
                  <a:pt x="15620" y="2062"/>
                </a:moveTo>
                <a:lnTo>
                  <a:pt x="15553" y="2124"/>
                </a:lnTo>
                <a:cubicBezTo>
                  <a:pt x="15385" y="3131"/>
                  <a:pt x="16253" y="2189"/>
                  <a:pt x="15620" y="2062"/>
                </a:cubicBezTo>
                <a:close/>
                <a:moveTo>
                  <a:pt x="16059" y="2062"/>
                </a:moveTo>
                <a:lnTo>
                  <a:pt x="16025" y="2124"/>
                </a:lnTo>
                <a:cubicBezTo>
                  <a:pt x="15891" y="3153"/>
                  <a:pt x="16638" y="2121"/>
                  <a:pt x="16059" y="2062"/>
                </a:cubicBezTo>
                <a:close/>
                <a:moveTo>
                  <a:pt x="16531" y="2062"/>
                </a:moveTo>
                <a:lnTo>
                  <a:pt x="16464" y="2124"/>
                </a:lnTo>
                <a:cubicBezTo>
                  <a:pt x="16296" y="3131"/>
                  <a:pt x="17164" y="2189"/>
                  <a:pt x="16531" y="2062"/>
                </a:cubicBezTo>
                <a:close/>
                <a:moveTo>
                  <a:pt x="16970" y="2062"/>
                </a:moveTo>
                <a:lnTo>
                  <a:pt x="16936" y="2124"/>
                </a:lnTo>
                <a:cubicBezTo>
                  <a:pt x="16802" y="3153"/>
                  <a:pt x="17549" y="2121"/>
                  <a:pt x="16970" y="2062"/>
                </a:cubicBezTo>
                <a:close/>
                <a:moveTo>
                  <a:pt x="17443" y="2062"/>
                </a:moveTo>
                <a:lnTo>
                  <a:pt x="17375" y="2124"/>
                </a:lnTo>
                <a:cubicBezTo>
                  <a:pt x="17207" y="3131"/>
                  <a:pt x="18076" y="2189"/>
                  <a:pt x="17443" y="2062"/>
                </a:cubicBezTo>
                <a:close/>
                <a:moveTo>
                  <a:pt x="18354" y="2062"/>
                </a:moveTo>
                <a:lnTo>
                  <a:pt x="18286" y="2124"/>
                </a:lnTo>
                <a:cubicBezTo>
                  <a:pt x="18119" y="3131"/>
                  <a:pt x="18987" y="2189"/>
                  <a:pt x="18354" y="2062"/>
                </a:cubicBezTo>
                <a:close/>
                <a:moveTo>
                  <a:pt x="19265" y="2062"/>
                </a:moveTo>
                <a:cubicBezTo>
                  <a:pt x="19243" y="2082"/>
                  <a:pt x="19197" y="2374"/>
                  <a:pt x="19197" y="2499"/>
                </a:cubicBezTo>
                <a:cubicBezTo>
                  <a:pt x="19389" y="2774"/>
                  <a:pt x="19670" y="2022"/>
                  <a:pt x="19265" y="2062"/>
                </a:cubicBezTo>
                <a:close/>
                <a:moveTo>
                  <a:pt x="1082" y="2122"/>
                </a:moveTo>
                <a:cubicBezTo>
                  <a:pt x="1051" y="2118"/>
                  <a:pt x="1014" y="2119"/>
                  <a:pt x="972" y="2124"/>
                </a:cubicBezTo>
                <a:cubicBezTo>
                  <a:pt x="762" y="3125"/>
                  <a:pt x="1548" y="2174"/>
                  <a:pt x="1082" y="2122"/>
                </a:cubicBezTo>
                <a:close/>
                <a:moveTo>
                  <a:pt x="5699" y="2160"/>
                </a:moveTo>
                <a:cubicBezTo>
                  <a:pt x="5679" y="2164"/>
                  <a:pt x="5656" y="2173"/>
                  <a:pt x="5629" y="2187"/>
                </a:cubicBezTo>
                <a:cubicBezTo>
                  <a:pt x="5598" y="3158"/>
                  <a:pt x="5995" y="2102"/>
                  <a:pt x="5699" y="2160"/>
                </a:cubicBezTo>
                <a:close/>
                <a:moveTo>
                  <a:pt x="5887" y="2419"/>
                </a:moveTo>
                <a:cubicBezTo>
                  <a:pt x="5855" y="2418"/>
                  <a:pt x="5814" y="2457"/>
                  <a:pt x="5764" y="2562"/>
                </a:cubicBezTo>
                <a:lnTo>
                  <a:pt x="5865" y="2625"/>
                </a:lnTo>
                <a:cubicBezTo>
                  <a:pt x="6000" y="3189"/>
                  <a:pt x="6025" y="2425"/>
                  <a:pt x="5887" y="2419"/>
                </a:cubicBezTo>
                <a:close/>
                <a:moveTo>
                  <a:pt x="18677" y="2436"/>
                </a:moveTo>
                <a:cubicBezTo>
                  <a:pt x="18646" y="2433"/>
                  <a:pt x="18606" y="2451"/>
                  <a:pt x="18556" y="2499"/>
                </a:cubicBezTo>
                <a:cubicBezTo>
                  <a:pt x="18343" y="2704"/>
                  <a:pt x="18592" y="3246"/>
                  <a:pt x="18624" y="2750"/>
                </a:cubicBezTo>
                <a:cubicBezTo>
                  <a:pt x="18696" y="3523"/>
                  <a:pt x="18895" y="2458"/>
                  <a:pt x="18677" y="2436"/>
                </a:cubicBezTo>
                <a:close/>
                <a:moveTo>
                  <a:pt x="1312" y="2446"/>
                </a:moveTo>
                <a:cubicBezTo>
                  <a:pt x="1283" y="2443"/>
                  <a:pt x="1248" y="2459"/>
                  <a:pt x="1208" y="2499"/>
                </a:cubicBezTo>
                <a:lnTo>
                  <a:pt x="1175" y="2937"/>
                </a:lnTo>
                <a:cubicBezTo>
                  <a:pt x="1459" y="3367"/>
                  <a:pt x="1518" y="2461"/>
                  <a:pt x="1312" y="2446"/>
                </a:cubicBezTo>
                <a:close/>
                <a:moveTo>
                  <a:pt x="2224" y="2446"/>
                </a:moveTo>
                <a:cubicBezTo>
                  <a:pt x="2194" y="2443"/>
                  <a:pt x="2159" y="2459"/>
                  <a:pt x="2119" y="2499"/>
                </a:cubicBezTo>
                <a:lnTo>
                  <a:pt x="2086" y="2937"/>
                </a:lnTo>
                <a:cubicBezTo>
                  <a:pt x="2370" y="3367"/>
                  <a:pt x="2429" y="2461"/>
                  <a:pt x="2224" y="2446"/>
                </a:cubicBezTo>
                <a:close/>
                <a:moveTo>
                  <a:pt x="3135" y="2446"/>
                </a:moveTo>
                <a:cubicBezTo>
                  <a:pt x="3105" y="2443"/>
                  <a:pt x="3071" y="2459"/>
                  <a:pt x="3031" y="2499"/>
                </a:cubicBezTo>
                <a:lnTo>
                  <a:pt x="2997" y="2937"/>
                </a:lnTo>
                <a:cubicBezTo>
                  <a:pt x="3282" y="3367"/>
                  <a:pt x="3340" y="2461"/>
                  <a:pt x="3135" y="2446"/>
                </a:cubicBezTo>
                <a:close/>
                <a:moveTo>
                  <a:pt x="4519" y="2446"/>
                </a:moveTo>
                <a:cubicBezTo>
                  <a:pt x="4489" y="2443"/>
                  <a:pt x="4454" y="2459"/>
                  <a:pt x="4414" y="2499"/>
                </a:cubicBezTo>
                <a:cubicBezTo>
                  <a:pt x="4403" y="2520"/>
                  <a:pt x="4380" y="2812"/>
                  <a:pt x="4380" y="2937"/>
                </a:cubicBezTo>
                <a:cubicBezTo>
                  <a:pt x="4665" y="3367"/>
                  <a:pt x="4724" y="2461"/>
                  <a:pt x="4519" y="2446"/>
                </a:cubicBezTo>
                <a:close/>
                <a:moveTo>
                  <a:pt x="7252" y="2446"/>
                </a:moveTo>
                <a:cubicBezTo>
                  <a:pt x="7223" y="2443"/>
                  <a:pt x="7189" y="2459"/>
                  <a:pt x="7148" y="2499"/>
                </a:cubicBezTo>
                <a:cubicBezTo>
                  <a:pt x="7137" y="2520"/>
                  <a:pt x="7114" y="2812"/>
                  <a:pt x="7114" y="2937"/>
                </a:cubicBezTo>
                <a:cubicBezTo>
                  <a:pt x="7399" y="3367"/>
                  <a:pt x="7458" y="2461"/>
                  <a:pt x="7252" y="2446"/>
                </a:cubicBezTo>
                <a:close/>
                <a:moveTo>
                  <a:pt x="12720" y="2446"/>
                </a:moveTo>
                <a:cubicBezTo>
                  <a:pt x="12691" y="2443"/>
                  <a:pt x="12656" y="2459"/>
                  <a:pt x="12616" y="2499"/>
                </a:cubicBezTo>
                <a:lnTo>
                  <a:pt x="12582" y="2937"/>
                </a:lnTo>
                <a:cubicBezTo>
                  <a:pt x="12867" y="3366"/>
                  <a:pt x="12926" y="2461"/>
                  <a:pt x="12720" y="2446"/>
                </a:cubicBezTo>
                <a:close/>
                <a:moveTo>
                  <a:pt x="13632" y="2446"/>
                </a:moveTo>
                <a:cubicBezTo>
                  <a:pt x="13603" y="2443"/>
                  <a:pt x="13568" y="2459"/>
                  <a:pt x="13527" y="2499"/>
                </a:cubicBezTo>
                <a:lnTo>
                  <a:pt x="13493" y="2937"/>
                </a:lnTo>
                <a:cubicBezTo>
                  <a:pt x="13778" y="3366"/>
                  <a:pt x="13838" y="2461"/>
                  <a:pt x="13632" y="2446"/>
                </a:cubicBezTo>
                <a:close/>
                <a:moveTo>
                  <a:pt x="14543" y="2446"/>
                </a:moveTo>
                <a:cubicBezTo>
                  <a:pt x="14514" y="2443"/>
                  <a:pt x="14479" y="2459"/>
                  <a:pt x="14439" y="2499"/>
                </a:cubicBezTo>
                <a:lnTo>
                  <a:pt x="14405" y="2937"/>
                </a:lnTo>
                <a:cubicBezTo>
                  <a:pt x="14689" y="3366"/>
                  <a:pt x="14749" y="2461"/>
                  <a:pt x="14543" y="2446"/>
                </a:cubicBezTo>
                <a:close/>
                <a:moveTo>
                  <a:pt x="16838" y="2446"/>
                </a:moveTo>
                <a:cubicBezTo>
                  <a:pt x="16809" y="2443"/>
                  <a:pt x="16774" y="2459"/>
                  <a:pt x="16734" y="2499"/>
                </a:cubicBezTo>
                <a:cubicBezTo>
                  <a:pt x="16723" y="2520"/>
                  <a:pt x="16700" y="2812"/>
                  <a:pt x="16700" y="2937"/>
                </a:cubicBezTo>
                <a:cubicBezTo>
                  <a:pt x="16985" y="3367"/>
                  <a:pt x="17044" y="2461"/>
                  <a:pt x="16838" y="2446"/>
                </a:cubicBezTo>
                <a:close/>
                <a:moveTo>
                  <a:pt x="17750" y="2446"/>
                </a:moveTo>
                <a:cubicBezTo>
                  <a:pt x="17720" y="2443"/>
                  <a:pt x="17685" y="2459"/>
                  <a:pt x="17645" y="2499"/>
                </a:cubicBezTo>
                <a:cubicBezTo>
                  <a:pt x="17634" y="2520"/>
                  <a:pt x="17611" y="2812"/>
                  <a:pt x="17611" y="2937"/>
                </a:cubicBezTo>
                <a:cubicBezTo>
                  <a:pt x="17896" y="3366"/>
                  <a:pt x="17955" y="2461"/>
                  <a:pt x="17750" y="2446"/>
                </a:cubicBezTo>
                <a:close/>
                <a:moveTo>
                  <a:pt x="11810" y="2473"/>
                </a:moveTo>
                <a:cubicBezTo>
                  <a:pt x="11781" y="2480"/>
                  <a:pt x="11746" y="2507"/>
                  <a:pt x="11705" y="2562"/>
                </a:cubicBezTo>
                <a:cubicBezTo>
                  <a:pt x="11694" y="2562"/>
                  <a:pt x="11671" y="2812"/>
                  <a:pt x="11671" y="2937"/>
                </a:cubicBezTo>
                <a:cubicBezTo>
                  <a:pt x="11953" y="3389"/>
                  <a:pt x="12017" y="2427"/>
                  <a:pt x="11810" y="2473"/>
                </a:cubicBezTo>
                <a:close/>
                <a:moveTo>
                  <a:pt x="1681" y="2499"/>
                </a:moveTo>
                <a:lnTo>
                  <a:pt x="1647" y="2562"/>
                </a:lnTo>
                <a:cubicBezTo>
                  <a:pt x="1523" y="3647"/>
                  <a:pt x="2275" y="2429"/>
                  <a:pt x="1681" y="2499"/>
                </a:cubicBezTo>
                <a:close/>
                <a:moveTo>
                  <a:pt x="2592" y="2499"/>
                </a:moveTo>
                <a:lnTo>
                  <a:pt x="2558" y="2562"/>
                </a:lnTo>
                <a:cubicBezTo>
                  <a:pt x="2434" y="3647"/>
                  <a:pt x="3186" y="2429"/>
                  <a:pt x="2592" y="2499"/>
                </a:cubicBezTo>
                <a:close/>
                <a:moveTo>
                  <a:pt x="3503" y="2499"/>
                </a:moveTo>
                <a:lnTo>
                  <a:pt x="3469" y="2562"/>
                </a:lnTo>
                <a:cubicBezTo>
                  <a:pt x="3345" y="3647"/>
                  <a:pt x="4097" y="2429"/>
                  <a:pt x="3503" y="2499"/>
                </a:cubicBezTo>
                <a:close/>
                <a:moveTo>
                  <a:pt x="3976" y="2499"/>
                </a:moveTo>
                <a:lnTo>
                  <a:pt x="3908" y="2562"/>
                </a:lnTo>
                <a:cubicBezTo>
                  <a:pt x="3866" y="2814"/>
                  <a:pt x="3889" y="2943"/>
                  <a:pt x="3937" y="2995"/>
                </a:cubicBezTo>
                <a:cubicBezTo>
                  <a:pt x="4081" y="3148"/>
                  <a:pt x="4451" y="2595"/>
                  <a:pt x="3976" y="2499"/>
                </a:cubicBezTo>
                <a:close/>
                <a:moveTo>
                  <a:pt x="3937" y="2995"/>
                </a:moveTo>
                <a:cubicBezTo>
                  <a:pt x="3901" y="2942"/>
                  <a:pt x="3829" y="2914"/>
                  <a:pt x="3706" y="2937"/>
                </a:cubicBezTo>
                <a:cubicBezTo>
                  <a:pt x="3582" y="3908"/>
                  <a:pt x="4094" y="3221"/>
                  <a:pt x="3937" y="2995"/>
                </a:cubicBezTo>
                <a:close/>
                <a:moveTo>
                  <a:pt x="8532" y="2499"/>
                </a:moveTo>
                <a:lnTo>
                  <a:pt x="8499" y="2562"/>
                </a:lnTo>
                <a:cubicBezTo>
                  <a:pt x="8253" y="3440"/>
                  <a:pt x="9188" y="2629"/>
                  <a:pt x="8532" y="2499"/>
                </a:cubicBezTo>
                <a:close/>
                <a:moveTo>
                  <a:pt x="10355" y="2499"/>
                </a:moveTo>
                <a:lnTo>
                  <a:pt x="10321" y="2562"/>
                </a:lnTo>
                <a:cubicBezTo>
                  <a:pt x="10187" y="3591"/>
                  <a:pt x="10934" y="2558"/>
                  <a:pt x="10355" y="2499"/>
                </a:cubicBezTo>
                <a:close/>
                <a:moveTo>
                  <a:pt x="10861" y="2499"/>
                </a:moveTo>
                <a:lnTo>
                  <a:pt x="10793" y="2687"/>
                </a:lnTo>
                <a:cubicBezTo>
                  <a:pt x="10834" y="3551"/>
                  <a:pt x="11259" y="2471"/>
                  <a:pt x="10861" y="2499"/>
                </a:cubicBezTo>
                <a:close/>
                <a:moveTo>
                  <a:pt x="11266" y="2499"/>
                </a:moveTo>
                <a:lnTo>
                  <a:pt x="11232" y="2562"/>
                </a:lnTo>
                <a:cubicBezTo>
                  <a:pt x="11099" y="3591"/>
                  <a:pt x="11845" y="2558"/>
                  <a:pt x="11266" y="2499"/>
                </a:cubicBezTo>
                <a:close/>
                <a:moveTo>
                  <a:pt x="12177" y="2499"/>
                </a:moveTo>
                <a:lnTo>
                  <a:pt x="12143" y="2562"/>
                </a:lnTo>
                <a:cubicBezTo>
                  <a:pt x="12010" y="3591"/>
                  <a:pt x="12756" y="2558"/>
                  <a:pt x="12177" y="2499"/>
                </a:cubicBezTo>
                <a:close/>
                <a:moveTo>
                  <a:pt x="13088" y="2499"/>
                </a:moveTo>
                <a:lnTo>
                  <a:pt x="13054" y="2562"/>
                </a:lnTo>
                <a:cubicBezTo>
                  <a:pt x="12921" y="3591"/>
                  <a:pt x="13667" y="2558"/>
                  <a:pt x="13088" y="2499"/>
                </a:cubicBezTo>
                <a:close/>
                <a:moveTo>
                  <a:pt x="14000" y="2499"/>
                </a:moveTo>
                <a:lnTo>
                  <a:pt x="13966" y="2562"/>
                </a:lnTo>
                <a:cubicBezTo>
                  <a:pt x="13843" y="3647"/>
                  <a:pt x="14594" y="2429"/>
                  <a:pt x="14000" y="2499"/>
                </a:cubicBezTo>
                <a:close/>
                <a:moveTo>
                  <a:pt x="14911" y="2499"/>
                </a:moveTo>
                <a:lnTo>
                  <a:pt x="14878" y="2562"/>
                </a:lnTo>
                <a:cubicBezTo>
                  <a:pt x="14754" y="3647"/>
                  <a:pt x="15506" y="2429"/>
                  <a:pt x="14911" y="2499"/>
                </a:cubicBezTo>
                <a:close/>
                <a:moveTo>
                  <a:pt x="15384" y="2499"/>
                </a:moveTo>
                <a:lnTo>
                  <a:pt x="15316" y="2562"/>
                </a:lnTo>
                <a:cubicBezTo>
                  <a:pt x="15149" y="3568"/>
                  <a:pt x="16017" y="2626"/>
                  <a:pt x="15384" y="2499"/>
                </a:cubicBezTo>
                <a:close/>
                <a:moveTo>
                  <a:pt x="15823" y="2499"/>
                </a:moveTo>
                <a:lnTo>
                  <a:pt x="15789" y="2562"/>
                </a:lnTo>
                <a:cubicBezTo>
                  <a:pt x="15665" y="3647"/>
                  <a:pt x="16417" y="2429"/>
                  <a:pt x="15823" y="2499"/>
                </a:cubicBezTo>
                <a:close/>
                <a:moveTo>
                  <a:pt x="16295" y="2499"/>
                </a:moveTo>
                <a:lnTo>
                  <a:pt x="16228" y="2562"/>
                </a:lnTo>
                <a:cubicBezTo>
                  <a:pt x="16160" y="3564"/>
                  <a:pt x="16857" y="2565"/>
                  <a:pt x="16295" y="2499"/>
                </a:cubicBezTo>
                <a:close/>
                <a:moveTo>
                  <a:pt x="17206" y="2499"/>
                </a:moveTo>
                <a:lnTo>
                  <a:pt x="17139" y="2562"/>
                </a:lnTo>
                <a:cubicBezTo>
                  <a:pt x="17071" y="3564"/>
                  <a:pt x="17768" y="2565"/>
                  <a:pt x="17206" y="2499"/>
                </a:cubicBezTo>
                <a:close/>
                <a:moveTo>
                  <a:pt x="19029" y="2499"/>
                </a:moveTo>
                <a:lnTo>
                  <a:pt x="18995" y="2562"/>
                </a:lnTo>
                <a:cubicBezTo>
                  <a:pt x="18862" y="3591"/>
                  <a:pt x="19608" y="2558"/>
                  <a:pt x="19029" y="2499"/>
                </a:cubicBezTo>
                <a:close/>
                <a:moveTo>
                  <a:pt x="838" y="2549"/>
                </a:moveTo>
                <a:cubicBezTo>
                  <a:pt x="809" y="2548"/>
                  <a:pt x="775" y="2553"/>
                  <a:pt x="736" y="2562"/>
                </a:cubicBezTo>
                <a:cubicBezTo>
                  <a:pt x="614" y="3562"/>
                  <a:pt x="1276" y="2557"/>
                  <a:pt x="838" y="2549"/>
                </a:cubicBezTo>
                <a:close/>
                <a:moveTo>
                  <a:pt x="5427" y="2625"/>
                </a:moveTo>
                <a:lnTo>
                  <a:pt x="5393" y="2687"/>
                </a:lnTo>
                <a:cubicBezTo>
                  <a:pt x="5149" y="3489"/>
                  <a:pt x="5909" y="2649"/>
                  <a:pt x="5427" y="2625"/>
                </a:cubicBezTo>
                <a:close/>
                <a:moveTo>
                  <a:pt x="10017" y="2625"/>
                </a:moveTo>
                <a:lnTo>
                  <a:pt x="9916" y="2750"/>
                </a:lnTo>
                <a:cubicBezTo>
                  <a:pt x="9698" y="3403"/>
                  <a:pt x="10420" y="2760"/>
                  <a:pt x="10017" y="2625"/>
                </a:cubicBezTo>
                <a:close/>
                <a:moveTo>
                  <a:pt x="5730" y="2687"/>
                </a:moveTo>
                <a:cubicBezTo>
                  <a:pt x="5618" y="3115"/>
                  <a:pt x="6247" y="3098"/>
                  <a:pt x="5730" y="2687"/>
                </a:cubicBezTo>
                <a:close/>
                <a:moveTo>
                  <a:pt x="15216" y="2849"/>
                </a:moveTo>
                <a:cubicBezTo>
                  <a:pt x="15187" y="2856"/>
                  <a:pt x="15153" y="2883"/>
                  <a:pt x="15114" y="2937"/>
                </a:cubicBezTo>
                <a:lnTo>
                  <a:pt x="15114" y="3375"/>
                </a:lnTo>
                <a:cubicBezTo>
                  <a:pt x="15387" y="3753"/>
                  <a:pt x="15421" y="2803"/>
                  <a:pt x="15216" y="2849"/>
                </a:cubicBezTo>
                <a:close/>
                <a:moveTo>
                  <a:pt x="4298" y="2862"/>
                </a:moveTo>
                <a:cubicBezTo>
                  <a:pt x="4268" y="2869"/>
                  <a:pt x="4229" y="2892"/>
                  <a:pt x="4178" y="2937"/>
                </a:cubicBezTo>
                <a:cubicBezTo>
                  <a:pt x="4167" y="2958"/>
                  <a:pt x="4144" y="3250"/>
                  <a:pt x="4144" y="3375"/>
                </a:cubicBezTo>
                <a:cubicBezTo>
                  <a:pt x="3832" y="2942"/>
                  <a:pt x="3832" y="4245"/>
                  <a:pt x="4144" y="3812"/>
                </a:cubicBezTo>
                <a:cubicBezTo>
                  <a:pt x="3910" y="4391"/>
                  <a:pt x="4614" y="4391"/>
                  <a:pt x="4380" y="3812"/>
                </a:cubicBezTo>
                <a:cubicBezTo>
                  <a:pt x="4547" y="3794"/>
                  <a:pt x="4586" y="3782"/>
                  <a:pt x="4648" y="3769"/>
                </a:cubicBezTo>
                <a:cubicBezTo>
                  <a:pt x="4636" y="3815"/>
                  <a:pt x="4617" y="4069"/>
                  <a:pt x="4617" y="4187"/>
                </a:cubicBezTo>
                <a:cubicBezTo>
                  <a:pt x="4899" y="4573"/>
                  <a:pt x="4920" y="3897"/>
                  <a:pt x="4778" y="3747"/>
                </a:cubicBezTo>
                <a:cubicBezTo>
                  <a:pt x="4859" y="3695"/>
                  <a:pt x="4293" y="3644"/>
                  <a:pt x="4482" y="3375"/>
                </a:cubicBezTo>
                <a:cubicBezTo>
                  <a:pt x="4233" y="3555"/>
                  <a:pt x="4502" y="2812"/>
                  <a:pt x="4298" y="2862"/>
                </a:cubicBezTo>
                <a:close/>
                <a:moveTo>
                  <a:pt x="652" y="2875"/>
                </a:moveTo>
                <a:cubicBezTo>
                  <a:pt x="622" y="2873"/>
                  <a:pt x="582" y="2890"/>
                  <a:pt x="533" y="2937"/>
                </a:cubicBezTo>
                <a:lnTo>
                  <a:pt x="466" y="3061"/>
                </a:lnTo>
                <a:cubicBezTo>
                  <a:pt x="651" y="3910"/>
                  <a:pt x="866" y="2893"/>
                  <a:pt x="652" y="2875"/>
                </a:cubicBezTo>
                <a:close/>
                <a:moveTo>
                  <a:pt x="2003" y="2877"/>
                </a:moveTo>
                <a:cubicBezTo>
                  <a:pt x="1972" y="2873"/>
                  <a:pt x="1932" y="2891"/>
                  <a:pt x="1883" y="2937"/>
                </a:cubicBezTo>
                <a:cubicBezTo>
                  <a:pt x="1872" y="3041"/>
                  <a:pt x="1894" y="3250"/>
                  <a:pt x="1917" y="3250"/>
                </a:cubicBezTo>
                <a:cubicBezTo>
                  <a:pt x="2038" y="3937"/>
                  <a:pt x="2222" y="2900"/>
                  <a:pt x="2003" y="2877"/>
                </a:cubicBezTo>
                <a:close/>
                <a:moveTo>
                  <a:pt x="1071" y="2878"/>
                </a:moveTo>
                <a:cubicBezTo>
                  <a:pt x="1042" y="2878"/>
                  <a:pt x="1009" y="2896"/>
                  <a:pt x="972" y="2937"/>
                </a:cubicBezTo>
                <a:lnTo>
                  <a:pt x="972" y="3375"/>
                </a:lnTo>
                <a:cubicBezTo>
                  <a:pt x="1240" y="3739"/>
                  <a:pt x="1269" y="2878"/>
                  <a:pt x="1071" y="2878"/>
                </a:cubicBezTo>
                <a:close/>
                <a:moveTo>
                  <a:pt x="2893" y="2878"/>
                </a:moveTo>
                <a:cubicBezTo>
                  <a:pt x="2865" y="2878"/>
                  <a:pt x="2832" y="2896"/>
                  <a:pt x="2794" y="2937"/>
                </a:cubicBezTo>
                <a:lnTo>
                  <a:pt x="2794" y="3375"/>
                </a:lnTo>
                <a:cubicBezTo>
                  <a:pt x="3062" y="3739"/>
                  <a:pt x="3091" y="2878"/>
                  <a:pt x="2893" y="2878"/>
                </a:cubicBezTo>
                <a:close/>
                <a:moveTo>
                  <a:pt x="11567" y="2878"/>
                </a:moveTo>
                <a:cubicBezTo>
                  <a:pt x="11539" y="2878"/>
                  <a:pt x="11506" y="2896"/>
                  <a:pt x="11468" y="2937"/>
                </a:cubicBezTo>
                <a:lnTo>
                  <a:pt x="11468" y="3375"/>
                </a:lnTo>
                <a:cubicBezTo>
                  <a:pt x="11736" y="3739"/>
                  <a:pt x="11765" y="2878"/>
                  <a:pt x="11567" y="2878"/>
                </a:cubicBezTo>
                <a:close/>
                <a:moveTo>
                  <a:pt x="12478" y="2878"/>
                </a:moveTo>
                <a:cubicBezTo>
                  <a:pt x="12450" y="2878"/>
                  <a:pt x="12418" y="2896"/>
                  <a:pt x="12380" y="2937"/>
                </a:cubicBezTo>
                <a:lnTo>
                  <a:pt x="12380" y="3375"/>
                </a:lnTo>
                <a:cubicBezTo>
                  <a:pt x="12648" y="3739"/>
                  <a:pt x="12677" y="2878"/>
                  <a:pt x="12478" y="2878"/>
                </a:cubicBezTo>
                <a:close/>
                <a:moveTo>
                  <a:pt x="13390" y="2878"/>
                </a:moveTo>
                <a:cubicBezTo>
                  <a:pt x="13361" y="2878"/>
                  <a:pt x="13329" y="2896"/>
                  <a:pt x="13291" y="2937"/>
                </a:cubicBezTo>
                <a:lnTo>
                  <a:pt x="13291" y="3375"/>
                </a:lnTo>
                <a:cubicBezTo>
                  <a:pt x="13559" y="3739"/>
                  <a:pt x="13588" y="2878"/>
                  <a:pt x="13390" y="2878"/>
                </a:cubicBezTo>
                <a:close/>
                <a:moveTo>
                  <a:pt x="14301" y="2878"/>
                </a:moveTo>
                <a:cubicBezTo>
                  <a:pt x="14273" y="2878"/>
                  <a:pt x="14240" y="2896"/>
                  <a:pt x="14202" y="2937"/>
                </a:cubicBezTo>
                <a:lnTo>
                  <a:pt x="14202" y="3375"/>
                </a:lnTo>
                <a:cubicBezTo>
                  <a:pt x="14471" y="3739"/>
                  <a:pt x="14500" y="2878"/>
                  <a:pt x="14301" y="2878"/>
                </a:cubicBezTo>
                <a:close/>
                <a:moveTo>
                  <a:pt x="17989" y="2879"/>
                </a:moveTo>
                <a:cubicBezTo>
                  <a:pt x="17960" y="2877"/>
                  <a:pt x="17923" y="2894"/>
                  <a:pt x="17881" y="2937"/>
                </a:cubicBezTo>
                <a:cubicBezTo>
                  <a:pt x="17870" y="2958"/>
                  <a:pt x="17825" y="3167"/>
                  <a:pt x="17814" y="3250"/>
                </a:cubicBezTo>
                <a:cubicBezTo>
                  <a:pt x="18103" y="3845"/>
                  <a:pt x="18197" y="2896"/>
                  <a:pt x="17989" y="2879"/>
                </a:cubicBezTo>
                <a:close/>
                <a:moveTo>
                  <a:pt x="10226" y="2882"/>
                </a:moveTo>
                <a:cubicBezTo>
                  <a:pt x="10197" y="2880"/>
                  <a:pt x="10160" y="2896"/>
                  <a:pt x="10118" y="2937"/>
                </a:cubicBezTo>
                <a:cubicBezTo>
                  <a:pt x="10107" y="2958"/>
                  <a:pt x="10062" y="3208"/>
                  <a:pt x="10051" y="3312"/>
                </a:cubicBezTo>
                <a:cubicBezTo>
                  <a:pt x="10342" y="3814"/>
                  <a:pt x="10434" y="2897"/>
                  <a:pt x="10226" y="2882"/>
                </a:cubicBezTo>
                <a:close/>
                <a:moveTo>
                  <a:pt x="15690" y="2882"/>
                </a:moveTo>
                <a:cubicBezTo>
                  <a:pt x="15661" y="2880"/>
                  <a:pt x="15626" y="2896"/>
                  <a:pt x="15586" y="2937"/>
                </a:cubicBezTo>
                <a:cubicBezTo>
                  <a:pt x="15575" y="2958"/>
                  <a:pt x="15553" y="3250"/>
                  <a:pt x="15553" y="3375"/>
                </a:cubicBezTo>
                <a:cubicBezTo>
                  <a:pt x="15837" y="3804"/>
                  <a:pt x="15896" y="2897"/>
                  <a:pt x="15690" y="2882"/>
                </a:cubicBezTo>
                <a:close/>
                <a:moveTo>
                  <a:pt x="16602" y="2882"/>
                </a:moveTo>
                <a:cubicBezTo>
                  <a:pt x="16572" y="2880"/>
                  <a:pt x="16538" y="2896"/>
                  <a:pt x="16498" y="2937"/>
                </a:cubicBezTo>
                <a:cubicBezTo>
                  <a:pt x="16486" y="2958"/>
                  <a:pt x="16464" y="3250"/>
                  <a:pt x="16464" y="3375"/>
                </a:cubicBezTo>
                <a:cubicBezTo>
                  <a:pt x="16749" y="3804"/>
                  <a:pt x="16807" y="2897"/>
                  <a:pt x="16602" y="2882"/>
                </a:cubicBezTo>
                <a:close/>
                <a:moveTo>
                  <a:pt x="10637" y="2887"/>
                </a:moveTo>
                <a:cubicBezTo>
                  <a:pt x="10614" y="2885"/>
                  <a:pt x="10587" y="2900"/>
                  <a:pt x="10557" y="2937"/>
                </a:cubicBezTo>
                <a:lnTo>
                  <a:pt x="10557" y="3375"/>
                </a:lnTo>
                <a:cubicBezTo>
                  <a:pt x="10762" y="3739"/>
                  <a:pt x="10795" y="2902"/>
                  <a:pt x="10637" y="2887"/>
                </a:cubicBezTo>
                <a:close/>
                <a:moveTo>
                  <a:pt x="17491" y="2926"/>
                </a:moveTo>
                <a:cubicBezTo>
                  <a:pt x="17467" y="2925"/>
                  <a:pt x="17440" y="2928"/>
                  <a:pt x="17409" y="2937"/>
                </a:cubicBezTo>
                <a:lnTo>
                  <a:pt x="17341" y="3124"/>
                </a:lnTo>
                <a:cubicBezTo>
                  <a:pt x="17484" y="3977"/>
                  <a:pt x="17853" y="2946"/>
                  <a:pt x="17491" y="2926"/>
                </a:cubicBezTo>
                <a:close/>
                <a:moveTo>
                  <a:pt x="16132" y="2930"/>
                </a:moveTo>
                <a:cubicBezTo>
                  <a:pt x="16101" y="2928"/>
                  <a:pt x="16066" y="2929"/>
                  <a:pt x="16025" y="2937"/>
                </a:cubicBezTo>
                <a:cubicBezTo>
                  <a:pt x="15882" y="4057"/>
                  <a:pt x="16586" y="2971"/>
                  <a:pt x="16132" y="2930"/>
                </a:cubicBezTo>
                <a:close/>
                <a:moveTo>
                  <a:pt x="2356" y="2937"/>
                </a:moveTo>
                <a:lnTo>
                  <a:pt x="2322" y="3000"/>
                </a:lnTo>
                <a:cubicBezTo>
                  <a:pt x="2198" y="4085"/>
                  <a:pt x="2950" y="2867"/>
                  <a:pt x="2356" y="2937"/>
                </a:cubicBezTo>
                <a:close/>
                <a:moveTo>
                  <a:pt x="3267" y="2937"/>
                </a:moveTo>
                <a:lnTo>
                  <a:pt x="3233" y="3000"/>
                </a:lnTo>
                <a:cubicBezTo>
                  <a:pt x="3213" y="3202"/>
                  <a:pt x="3220" y="3326"/>
                  <a:pt x="3241" y="3399"/>
                </a:cubicBezTo>
                <a:cubicBezTo>
                  <a:pt x="3211" y="3362"/>
                  <a:pt x="3165" y="3330"/>
                  <a:pt x="3098" y="3312"/>
                </a:cubicBezTo>
                <a:lnTo>
                  <a:pt x="3031" y="3375"/>
                </a:lnTo>
                <a:cubicBezTo>
                  <a:pt x="2828" y="4276"/>
                  <a:pt x="3367" y="3778"/>
                  <a:pt x="3281" y="3474"/>
                </a:cubicBezTo>
                <a:cubicBezTo>
                  <a:pt x="3421" y="3583"/>
                  <a:pt x="3724" y="2883"/>
                  <a:pt x="3267" y="2937"/>
                </a:cubicBezTo>
                <a:close/>
                <a:moveTo>
                  <a:pt x="11030" y="2937"/>
                </a:moveTo>
                <a:lnTo>
                  <a:pt x="10996" y="3000"/>
                </a:lnTo>
                <a:cubicBezTo>
                  <a:pt x="10872" y="4085"/>
                  <a:pt x="11624" y="2867"/>
                  <a:pt x="11030" y="2937"/>
                </a:cubicBezTo>
                <a:close/>
                <a:moveTo>
                  <a:pt x="11941" y="2937"/>
                </a:moveTo>
                <a:lnTo>
                  <a:pt x="11907" y="3000"/>
                </a:lnTo>
                <a:cubicBezTo>
                  <a:pt x="11783" y="4085"/>
                  <a:pt x="12536" y="2867"/>
                  <a:pt x="11941" y="2937"/>
                </a:cubicBezTo>
                <a:close/>
                <a:moveTo>
                  <a:pt x="12852" y="2937"/>
                </a:moveTo>
                <a:lnTo>
                  <a:pt x="12818" y="3000"/>
                </a:lnTo>
                <a:cubicBezTo>
                  <a:pt x="12695" y="4085"/>
                  <a:pt x="13447" y="2867"/>
                  <a:pt x="12852" y="2937"/>
                </a:cubicBezTo>
                <a:close/>
                <a:moveTo>
                  <a:pt x="13763" y="2937"/>
                </a:moveTo>
                <a:lnTo>
                  <a:pt x="13730" y="3000"/>
                </a:lnTo>
                <a:cubicBezTo>
                  <a:pt x="13606" y="4085"/>
                  <a:pt x="14358" y="2867"/>
                  <a:pt x="13763" y="2937"/>
                </a:cubicBezTo>
                <a:close/>
                <a:moveTo>
                  <a:pt x="14675" y="2937"/>
                </a:moveTo>
                <a:lnTo>
                  <a:pt x="14641" y="3000"/>
                </a:lnTo>
                <a:cubicBezTo>
                  <a:pt x="14621" y="3202"/>
                  <a:pt x="14629" y="3326"/>
                  <a:pt x="14650" y="3399"/>
                </a:cubicBezTo>
                <a:cubicBezTo>
                  <a:pt x="14619" y="3362"/>
                  <a:pt x="14574" y="3330"/>
                  <a:pt x="14506" y="3312"/>
                </a:cubicBezTo>
                <a:lnTo>
                  <a:pt x="14439" y="3375"/>
                </a:lnTo>
                <a:cubicBezTo>
                  <a:pt x="14236" y="4276"/>
                  <a:pt x="14775" y="3778"/>
                  <a:pt x="14689" y="3474"/>
                </a:cubicBezTo>
                <a:cubicBezTo>
                  <a:pt x="14829" y="3583"/>
                  <a:pt x="15131" y="2883"/>
                  <a:pt x="14675" y="2937"/>
                </a:cubicBezTo>
                <a:close/>
                <a:moveTo>
                  <a:pt x="18792" y="2937"/>
                </a:moveTo>
                <a:cubicBezTo>
                  <a:pt x="18673" y="3082"/>
                  <a:pt x="18730" y="3615"/>
                  <a:pt x="18927" y="3437"/>
                </a:cubicBezTo>
                <a:cubicBezTo>
                  <a:pt x="18766" y="3120"/>
                  <a:pt x="19302" y="3049"/>
                  <a:pt x="18792" y="2937"/>
                </a:cubicBezTo>
                <a:close/>
                <a:moveTo>
                  <a:pt x="5706" y="2960"/>
                </a:moveTo>
                <a:cubicBezTo>
                  <a:pt x="5665" y="2951"/>
                  <a:pt x="5608" y="2962"/>
                  <a:pt x="5528" y="3000"/>
                </a:cubicBezTo>
                <a:cubicBezTo>
                  <a:pt x="5443" y="4035"/>
                  <a:pt x="5993" y="3025"/>
                  <a:pt x="5706" y="2960"/>
                </a:cubicBezTo>
                <a:close/>
                <a:moveTo>
                  <a:pt x="17115" y="2960"/>
                </a:moveTo>
                <a:cubicBezTo>
                  <a:pt x="17074" y="2951"/>
                  <a:pt x="17015" y="2962"/>
                  <a:pt x="16936" y="3000"/>
                </a:cubicBezTo>
                <a:cubicBezTo>
                  <a:pt x="16850" y="4035"/>
                  <a:pt x="17401" y="3025"/>
                  <a:pt x="17115" y="2960"/>
                </a:cubicBezTo>
                <a:close/>
                <a:moveTo>
                  <a:pt x="6102" y="3000"/>
                </a:moveTo>
                <a:cubicBezTo>
                  <a:pt x="6102" y="3021"/>
                  <a:pt x="6034" y="3103"/>
                  <a:pt x="6000" y="3124"/>
                </a:cubicBezTo>
                <a:cubicBezTo>
                  <a:pt x="5890" y="3986"/>
                  <a:pt x="6592" y="2998"/>
                  <a:pt x="6102" y="3000"/>
                </a:cubicBezTo>
                <a:close/>
                <a:moveTo>
                  <a:pt x="9376" y="3061"/>
                </a:moveTo>
                <a:cubicBezTo>
                  <a:pt x="8867" y="3402"/>
                  <a:pt x="9502" y="3780"/>
                  <a:pt x="9376" y="3061"/>
                </a:cubicBezTo>
                <a:close/>
                <a:moveTo>
                  <a:pt x="866" y="3292"/>
                </a:moveTo>
                <a:cubicBezTo>
                  <a:pt x="848" y="3294"/>
                  <a:pt x="826" y="3299"/>
                  <a:pt x="803" y="3312"/>
                </a:cubicBezTo>
                <a:cubicBezTo>
                  <a:pt x="680" y="3309"/>
                  <a:pt x="630" y="3864"/>
                  <a:pt x="837" y="3625"/>
                </a:cubicBezTo>
                <a:cubicBezTo>
                  <a:pt x="863" y="4331"/>
                  <a:pt x="1143" y="3267"/>
                  <a:pt x="866" y="3292"/>
                </a:cubicBezTo>
                <a:close/>
                <a:moveTo>
                  <a:pt x="18643" y="3305"/>
                </a:moveTo>
                <a:cubicBezTo>
                  <a:pt x="18627" y="3304"/>
                  <a:pt x="18610" y="3305"/>
                  <a:pt x="18590" y="3312"/>
                </a:cubicBezTo>
                <a:lnTo>
                  <a:pt x="18556" y="3625"/>
                </a:lnTo>
                <a:cubicBezTo>
                  <a:pt x="18753" y="4213"/>
                  <a:pt x="18884" y="3328"/>
                  <a:pt x="18643" y="3305"/>
                </a:cubicBezTo>
                <a:close/>
                <a:moveTo>
                  <a:pt x="2187" y="3312"/>
                </a:moveTo>
                <a:lnTo>
                  <a:pt x="2119" y="3375"/>
                </a:lnTo>
                <a:cubicBezTo>
                  <a:pt x="1868" y="4489"/>
                  <a:pt x="2752" y="3465"/>
                  <a:pt x="2187" y="3312"/>
                </a:cubicBezTo>
                <a:close/>
                <a:moveTo>
                  <a:pt x="2626" y="3312"/>
                </a:moveTo>
                <a:lnTo>
                  <a:pt x="2558" y="3375"/>
                </a:lnTo>
                <a:cubicBezTo>
                  <a:pt x="2366" y="4417"/>
                  <a:pt x="3189" y="3515"/>
                  <a:pt x="2626" y="3312"/>
                </a:cubicBezTo>
                <a:close/>
                <a:moveTo>
                  <a:pt x="3537" y="3312"/>
                </a:moveTo>
                <a:lnTo>
                  <a:pt x="3469" y="3375"/>
                </a:lnTo>
                <a:cubicBezTo>
                  <a:pt x="3277" y="4417"/>
                  <a:pt x="4100" y="3515"/>
                  <a:pt x="3537" y="3312"/>
                </a:cubicBezTo>
                <a:close/>
                <a:moveTo>
                  <a:pt x="5359" y="3312"/>
                </a:moveTo>
                <a:cubicBezTo>
                  <a:pt x="5337" y="3332"/>
                  <a:pt x="5269" y="3542"/>
                  <a:pt x="5258" y="3625"/>
                </a:cubicBezTo>
                <a:cubicBezTo>
                  <a:pt x="5419" y="4347"/>
                  <a:pt x="5755" y="3287"/>
                  <a:pt x="5359" y="3312"/>
                </a:cubicBezTo>
                <a:close/>
                <a:moveTo>
                  <a:pt x="5832" y="3312"/>
                </a:moveTo>
                <a:lnTo>
                  <a:pt x="5764" y="3375"/>
                </a:lnTo>
                <a:cubicBezTo>
                  <a:pt x="5566" y="4424"/>
                  <a:pt x="6411" y="3534"/>
                  <a:pt x="5832" y="3312"/>
                </a:cubicBezTo>
                <a:close/>
                <a:moveTo>
                  <a:pt x="9477" y="3312"/>
                </a:moveTo>
                <a:lnTo>
                  <a:pt x="9410" y="3375"/>
                </a:lnTo>
                <a:cubicBezTo>
                  <a:pt x="9218" y="4417"/>
                  <a:pt x="10040" y="3515"/>
                  <a:pt x="9477" y="3312"/>
                </a:cubicBezTo>
                <a:close/>
                <a:moveTo>
                  <a:pt x="10388" y="3312"/>
                </a:moveTo>
                <a:cubicBezTo>
                  <a:pt x="10377" y="3416"/>
                  <a:pt x="10310" y="3625"/>
                  <a:pt x="10287" y="3625"/>
                </a:cubicBezTo>
                <a:cubicBezTo>
                  <a:pt x="10291" y="4262"/>
                  <a:pt x="10874" y="3322"/>
                  <a:pt x="10388" y="3312"/>
                </a:cubicBezTo>
                <a:close/>
                <a:moveTo>
                  <a:pt x="11300" y="3312"/>
                </a:moveTo>
                <a:lnTo>
                  <a:pt x="11232" y="3375"/>
                </a:lnTo>
                <a:cubicBezTo>
                  <a:pt x="11040" y="4417"/>
                  <a:pt x="11863" y="3515"/>
                  <a:pt x="11300" y="3312"/>
                </a:cubicBezTo>
                <a:close/>
                <a:moveTo>
                  <a:pt x="11772" y="3312"/>
                </a:moveTo>
                <a:lnTo>
                  <a:pt x="11671" y="3437"/>
                </a:lnTo>
                <a:cubicBezTo>
                  <a:pt x="11560" y="4447"/>
                  <a:pt x="12265" y="3441"/>
                  <a:pt x="11772" y="3312"/>
                </a:cubicBezTo>
                <a:close/>
                <a:moveTo>
                  <a:pt x="12211" y="3312"/>
                </a:moveTo>
                <a:lnTo>
                  <a:pt x="12143" y="3375"/>
                </a:lnTo>
                <a:cubicBezTo>
                  <a:pt x="11952" y="4417"/>
                  <a:pt x="12774" y="3515"/>
                  <a:pt x="12211" y="3312"/>
                </a:cubicBezTo>
                <a:close/>
                <a:moveTo>
                  <a:pt x="12683" y="3312"/>
                </a:moveTo>
                <a:lnTo>
                  <a:pt x="12616" y="3375"/>
                </a:lnTo>
                <a:cubicBezTo>
                  <a:pt x="12390" y="4469"/>
                  <a:pt x="13208" y="3481"/>
                  <a:pt x="12683" y="3312"/>
                </a:cubicBezTo>
                <a:close/>
                <a:moveTo>
                  <a:pt x="13122" y="3312"/>
                </a:moveTo>
                <a:lnTo>
                  <a:pt x="13054" y="3375"/>
                </a:lnTo>
                <a:cubicBezTo>
                  <a:pt x="12863" y="4417"/>
                  <a:pt x="13685" y="3515"/>
                  <a:pt x="13122" y="3312"/>
                </a:cubicBezTo>
                <a:close/>
                <a:moveTo>
                  <a:pt x="13595" y="3312"/>
                </a:moveTo>
                <a:lnTo>
                  <a:pt x="13527" y="3375"/>
                </a:lnTo>
                <a:cubicBezTo>
                  <a:pt x="13301" y="4469"/>
                  <a:pt x="14119" y="3481"/>
                  <a:pt x="13595" y="3312"/>
                </a:cubicBezTo>
                <a:close/>
                <a:moveTo>
                  <a:pt x="14034" y="3312"/>
                </a:moveTo>
                <a:lnTo>
                  <a:pt x="13966" y="3375"/>
                </a:lnTo>
                <a:cubicBezTo>
                  <a:pt x="13775" y="4417"/>
                  <a:pt x="14597" y="3515"/>
                  <a:pt x="14034" y="3312"/>
                </a:cubicBezTo>
                <a:close/>
                <a:moveTo>
                  <a:pt x="14945" y="3312"/>
                </a:moveTo>
                <a:lnTo>
                  <a:pt x="14878" y="3375"/>
                </a:lnTo>
                <a:cubicBezTo>
                  <a:pt x="14686" y="4417"/>
                  <a:pt x="15508" y="3515"/>
                  <a:pt x="14945" y="3312"/>
                </a:cubicBezTo>
                <a:close/>
                <a:moveTo>
                  <a:pt x="15418" y="3312"/>
                </a:moveTo>
                <a:lnTo>
                  <a:pt x="15350" y="3375"/>
                </a:lnTo>
                <a:cubicBezTo>
                  <a:pt x="15099" y="4489"/>
                  <a:pt x="15983" y="3465"/>
                  <a:pt x="15418" y="3312"/>
                </a:cubicBezTo>
                <a:close/>
                <a:moveTo>
                  <a:pt x="15856" y="3312"/>
                </a:moveTo>
                <a:lnTo>
                  <a:pt x="15789" y="3375"/>
                </a:lnTo>
                <a:cubicBezTo>
                  <a:pt x="15597" y="4417"/>
                  <a:pt x="16419" y="3515"/>
                  <a:pt x="15856" y="3312"/>
                </a:cubicBezTo>
                <a:close/>
                <a:moveTo>
                  <a:pt x="16329" y="3312"/>
                </a:moveTo>
                <a:lnTo>
                  <a:pt x="16261" y="3375"/>
                </a:lnTo>
                <a:cubicBezTo>
                  <a:pt x="16062" y="4424"/>
                  <a:pt x="16908" y="3534"/>
                  <a:pt x="16329" y="3312"/>
                </a:cubicBezTo>
                <a:close/>
                <a:moveTo>
                  <a:pt x="16768" y="3312"/>
                </a:moveTo>
                <a:cubicBezTo>
                  <a:pt x="16745" y="3332"/>
                  <a:pt x="16677" y="3582"/>
                  <a:pt x="16666" y="3686"/>
                </a:cubicBezTo>
                <a:cubicBezTo>
                  <a:pt x="16881" y="4288"/>
                  <a:pt x="17131" y="3266"/>
                  <a:pt x="16768" y="3312"/>
                </a:cubicBezTo>
                <a:close/>
                <a:moveTo>
                  <a:pt x="17240" y="3312"/>
                </a:moveTo>
                <a:lnTo>
                  <a:pt x="17173" y="3375"/>
                </a:lnTo>
                <a:cubicBezTo>
                  <a:pt x="16974" y="4424"/>
                  <a:pt x="17819" y="3534"/>
                  <a:pt x="17240" y="3312"/>
                </a:cubicBezTo>
                <a:close/>
                <a:moveTo>
                  <a:pt x="10861" y="3375"/>
                </a:moveTo>
                <a:cubicBezTo>
                  <a:pt x="10612" y="4518"/>
                  <a:pt x="11338" y="3384"/>
                  <a:pt x="10861" y="3375"/>
                </a:cubicBezTo>
                <a:close/>
                <a:moveTo>
                  <a:pt x="466" y="3437"/>
                </a:moveTo>
                <a:lnTo>
                  <a:pt x="297" y="3562"/>
                </a:lnTo>
                <a:cubicBezTo>
                  <a:pt x="260" y="3690"/>
                  <a:pt x="255" y="3772"/>
                  <a:pt x="270" y="3820"/>
                </a:cubicBezTo>
                <a:cubicBezTo>
                  <a:pt x="234" y="3793"/>
                  <a:pt x="178" y="3768"/>
                  <a:pt x="94" y="3749"/>
                </a:cubicBezTo>
                <a:cubicBezTo>
                  <a:pt x="-238" y="4314"/>
                  <a:pt x="422" y="4057"/>
                  <a:pt x="309" y="3862"/>
                </a:cubicBezTo>
                <a:cubicBezTo>
                  <a:pt x="420" y="3918"/>
                  <a:pt x="692" y="3595"/>
                  <a:pt x="466" y="3437"/>
                </a:cubicBezTo>
                <a:close/>
                <a:moveTo>
                  <a:pt x="2011" y="3702"/>
                </a:moveTo>
                <a:cubicBezTo>
                  <a:pt x="1986" y="3698"/>
                  <a:pt x="1955" y="3712"/>
                  <a:pt x="1917" y="3749"/>
                </a:cubicBezTo>
                <a:cubicBezTo>
                  <a:pt x="1821" y="3860"/>
                  <a:pt x="1865" y="4624"/>
                  <a:pt x="1951" y="4124"/>
                </a:cubicBezTo>
                <a:cubicBezTo>
                  <a:pt x="2081" y="4610"/>
                  <a:pt x="2190" y="3729"/>
                  <a:pt x="2011" y="3702"/>
                </a:cubicBezTo>
                <a:close/>
                <a:moveTo>
                  <a:pt x="17524" y="3709"/>
                </a:moveTo>
                <a:cubicBezTo>
                  <a:pt x="17501" y="3703"/>
                  <a:pt x="17474" y="3714"/>
                  <a:pt x="17443" y="3749"/>
                </a:cubicBezTo>
                <a:cubicBezTo>
                  <a:pt x="17420" y="3770"/>
                  <a:pt x="17375" y="4062"/>
                  <a:pt x="17375" y="4187"/>
                </a:cubicBezTo>
                <a:cubicBezTo>
                  <a:pt x="17658" y="4648"/>
                  <a:pt x="17687" y="3751"/>
                  <a:pt x="17524" y="3709"/>
                </a:cubicBezTo>
                <a:close/>
                <a:moveTo>
                  <a:pt x="5655" y="3717"/>
                </a:moveTo>
                <a:cubicBezTo>
                  <a:pt x="5629" y="3709"/>
                  <a:pt x="5598" y="3718"/>
                  <a:pt x="5562" y="3749"/>
                </a:cubicBezTo>
                <a:cubicBezTo>
                  <a:pt x="5551" y="3770"/>
                  <a:pt x="5528" y="4062"/>
                  <a:pt x="5528" y="4187"/>
                </a:cubicBezTo>
                <a:cubicBezTo>
                  <a:pt x="5782" y="4646"/>
                  <a:pt x="5839" y="3772"/>
                  <a:pt x="5655" y="3717"/>
                </a:cubicBezTo>
                <a:close/>
                <a:moveTo>
                  <a:pt x="17063" y="3717"/>
                </a:moveTo>
                <a:cubicBezTo>
                  <a:pt x="17037" y="3709"/>
                  <a:pt x="17006" y="3718"/>
                  <a:pt x="16970" y="3749"/>
                </a:cubicBezTo>
                <a:cubicBezTo>
                  <a:pt x="16959" y="3770"/>
                  <a:pt x="16936" y="4062"/>
                  <a:pt x="16936" y="4187"/>
                </a:cubicBezTo>
                <a:cubicBezTo>
                  <a:pt x="17190" y="4646"/>
                  <a:pt x="17247" y="3772"/>
                  <a:pt x="17063" y="3717"/>
                </a:cubicBezTo>
                <a:close/>
                <a:moveTo>
                  <a:pt x="2923" y="3719"/>
                </a:moveTo>
                <a:cubicBezTo>
                  <a:pt x="2897" y="3711"/>
                  <a:pt x="2865" y="3719"/>
                  <a:pt x="2828" y="3749"/>
                </a:cubicBezTo>
                <a:cubicBezTo>
                  <a:pt x="2817" y="3770"/>
                  <a:pt x="2772" y="4062"/>
                  <a:pt x="2761" y="4187"/>
                </a:cubicBezTo>
                <a:cubicBezTo>
                  <a:pt x="3025" y="4612"/>
                  <a:pt x="3107" y="3774"/>
                  <a:pt x="2923" y="3719"/>
                </a:cubicBezTo>
                <a:close/>
                <a:moveTo>
                  <a:pt x="3835" y="3719"/>
                </a:moveTo>
                <a:cubicBezTo>
                  <a:pt x="3808" y="3711"/>
                  <a:pt x="3776" y="3719"/>
                  <a:pt x="3739" y="3749"/>
                </a:cubicBezTo>
                <a:cubicBezTo>
                  <a:pt x="3728" y="3770"/>
                  <a:pt x="3685" y="4051"/>
                  <a:pt x="3673" y="4179"/>
                </a:cubicBezTo>
                <a:cubicBezTo>
                  <a:pt x="3635" y="4123"/>
                  <a:pt x="3579" y="4110"/>
                  <a:pt x="3503" y="4187"/>
                </a:cubicBezTo>
                <a:cubicBezTo>
                  <a:pt x="3492" y="4208"/>
                  <a:pt x="3469" y="4500"/>
                  <a:pt x="3469" y="4625"/>
                </a:cubicBezTo>
                <a:cubicBezTo>
                  <a:pt x="3561" y="4763"/>
                  <a:pt x="3628" y="4760"/>
                  <a:pt x="3672" y="4695"/>
                </a:cubicBezTo>
                <a:cubicBezTo>
                  <a:pt x="3609" y="5682"/>
                  <a:pt x="4299" y="4690"/>
                  <a:pt x="3739" y="4625"/>
                </a:cubicBezTo>
                <a:lnTo>
                  <a:pt x="3686" y="4674"/>
                </a:lnTo>
                <a:cubicBezTo>
                  <a:pt x="3743" y="4559"/>
                  <a:pt x="3743" y="4324"/>
                  <a:pt x="3685" y="4205"/>
                </a:cubicBezTo>
                <a:cubicBezTo>
                  <a:pt x="3938" y="4579"/>
                  <a:pt x="4015" y="3773"/>
                  <a:pt x="3835" y="3719"/>
                </a:cubicBezTo>
                <a:close/>
                <a:moveTo>
                  <a:pt x="11598" y="3719"/>
                </a:moveTo>
                <a:cubicBezTo>
                  <a:pt x="11571" y="3711"/>
                  <a:pt x="11539" y="3719"/>
                  <a:pt x="11502" y="3749"/>
                </a:cubicBezTo>
                <a:cubicBezTo>
                  <a:pt x="11491" y="3770"/>
                  <a:pt x="11446" y="4062"/>
                  <a:pt x="11435" y="4187"/>
                </a:cubicBezTo>
                <a:cubicBezTo>
                  <a:pt x="11699" y="4612"/>
                  <a:pt x="11781" y="3774"/>
                  <a:pt x="11598" y="3719"/>
                </a:cubicBezTo>
                <a:close/>
                <a:moveTo>
                  <a:pt x="12509" y="3719"/>
                </a:moveTo>
                <a:cubicBezTo>
                  <a:pt x="12483" y="3711"/>
                  <a:pt x="12451" y="3719"/>
                  <a:pt x="12413" y="3749"/>
                </a:cubicBezTo>
                <a:cubicBezTo>
                  <a:pt x="12402" y="3770"/>
                  <a:pt x="12357" y="4062"/>
                  <a:pt x="12346" y="4187"/>
                </a:cubicBezTo>
                <a:cubicBezTo>
                  <a:pt x="12610" y="4612"/>
                  <a:pt x="12692" y="3774"/>
                  <a:pt x="12509" y="3719"/>
                </a:cubicBezTo>
                <a:close/>
                <a:moveTo>
                  <a:pt x="13420" y="3719"/>
                </a:moveTo>
                <a:cubicBezTo>
                  <a:pt x="13394" y="3711"/>
                  <a:pt x="13362" y="3719"/>
                  <a:pt x="13324" y="3749"/>
                </a:cubicBezTo>
                <a:cubicBezTo>
                  <a:pt x="13313" y="3770"/>
                  <a:pt x="13269" y="4062"/>
                  <a:pt x="13257" y="4187"/>
                </a:cubicBezTo>
                <a:cubicBezTo>
                  <a:pt x="13521" y="4612"/>
                  <a:pt x="13604" y="3774"/>
                  <a:pt x="13420" y="3719"/>
                </a:cubicBezTo>
                <a:close/>
                <a:moveTo>
                  <a:pt x="14331" y="3719"/>
                </a:moveTo>
                <a:cubicBezTo>
                  <a:pt x="14305" y="3711"/>
                  <a:pt x="14274" y="3719"/>
                  <a:pt x="14236" y="3749"/>
                </a:cubicBezTo>
                <a:cubicBezTo>
                  <a:pt x="14225" y="3770"/>
                  <a:pt x="14180" y="4062"/>
                  <a:pt x="14169" y="4187"/>
                </a:cubicBezTo>
                <a:cubicBezTo>
                  <a:pt x="14432" y="4612"/>
                  <a:pt x="14515" y="3774"/>
                  <a:pt x="14331" y="3719"/>
                </a:cubicBezTo>
                <a:close/>
                <a:moveTo>
                  <a:pt x="15242" y="3719"/>
                </a:moveTo>
                <a:cubicBezTo>
                  <a:pt x="15216" y="3711"/>
                  <a:pt x="15185" y="3719"/>
                  <a:pt x="15148" y="3749"/>
                </a:cubicBezTo>
                <a:cubicBezTo>
                  <a:pt x="15136" y="3770"/>
                  <a:pt x="15092" y="4051"/>
                  <a:pt x="15080" y="4179"/>
                </a:cubicBezTo>
                <a:cubicBezTo>
                  <a:pt x="15043" y="4123"/>
                  <a:pt x="14988" y="4110"/>
                  <a:pt x="14911" y="4187"/>
                </a:cubicBezTo>
                <a:cubicBezTo>
                  <a:pt x="14900" y="4208"/>
                  <a:pt x="14878" y="4500"/>
                  <a:pt x="14878" y="4625"/>
                </a:cubicBezTo>
                <a:cubicBezTo>
                  <a:pt x="15116" y="4984"/>
                  <a:pt x="15194" y="4412"/>
                  <a:pt x="15093" y="4205"/>
                </a:cubicBezTo>
                <a:cubicBezTo>
                  <a:pt x="15346" y="4579"/>
                  <a:pt x="15423" y="3773"/>
                  <a:pt x="15242" y="3719"/>
                </a:cubicBezTo>
                <a:close/>
                <a:moveTo>
                  <a:pt x="10198" y="3734"/>
                </a:moveTo>
                <a:cubicBezTo>
                  <a:pt x="10184" y="3735"/>
                  <a:pt x="10168" y="3739"/>
                  <a:pt x="10152" y="3749"/>
                </a:cubicBezTo>
                <a:cubicBezTo>
                  <a:pt x="10129" y="3770"/>
                  <a:pt x="10085" y="4062"/>
                  <a:pt x="10085" y="4187"/>
                </a:cubicBezTo>
                <a:cubicBezTo>
                  <a:pt x="10337" y="4668"/>
                  <a:pt x="10407" y="3719"/>
                  <a:pt x="10198" y="3734"/>
                </a:cubicBezTo>
                <a:close/>
                <a:moveTo>
                  <a:pt x="11109" y="3734"/>
                </a:moveTo>
                <a:cubicBezTo>
                  <a:pt x="11095" y="3735"/>
                  <a:pt x="11080" y="3739"/>
                  <a:pt x="11063" y="3749"/>
                </a:cubicBezTo>
                <a:cubicBezTo>
                  <a:pt x="11041" y="3770"/>
                  <a:pt x="10996" y="4062"/>
                  <a:pt x="10996" y="4187"/>
                </a:cubicBezTo>
                <a:cubicBezTo>
                  <a:pt x="11248" y="4668"/>
                  <a:pt x="11318" y="3719"/>
                  <a:pt x="11109" y="3734"/>
                </a:cubicBezTo>
                <a:close/>
                <a:moveTo>
                  <a:pt x="12020" y="3734"/>
                </a:moveTo>
                <a:cubicBezTo>
                  <a:pt x="12006" y="3735"/>
                  <a:pt x="11992" y="3739"/>
                  <a:pt x="11975" y="3749"/>
                </a:cubicBezTo>
                <a:cubicBezTo>
                  <a:pt x="11953" y="3770"/>
                  <a:pt x="11907" y="4062"/>
                  <a:pt x="11907" y="4187"/>
                </a:cubicBezTo>
                <a:cubicBezTo>
                  <a:pt x="12159" y="4668"/>
                  <a:pt x="12230" y="3719"/>
                  <a:pt x="12020" y="3734"/>
                </a:cubicBezTo>
                <a:close/>
                <a:moveTo>
                  <a:pt x="12931" y="3734"/>
                </a:moveTo>
                <a:cubicBezTo>
                  <a:pt x="12918" y="3735"/>
                  <a:pt x="12903" y="3739"/>
                  <a:pt x="12886" y="3749"/>
                </a:cubicBezTo>
                <a:cubicBezTo>
                  <a:pt x="12864" y="3770"/>
                  <a:pt x="12818" y="4062"/>
                  <a:pt x="12818" y="4187"/>
                </a:cubicBezTo>
                <a:cubicBezTo>
                  <a:pt x="13071" y="4668"/>
                  <a:pt x="13141" y="3719"/>
                  <a:pt x="12931" y="3734"/>
                </a:cubicBezTo>
                <a:close/>
                <a:moveTo>
                  <a:pt x="13843" y="3734"/>
                </a:moveTo>
                <a:cubicBezTo>
                  <a:pt x="13829" y="3735"/>
                  <a:pt x="13814" y="3739"/>
                  <a:pt x="13797" y="3749"/>
                </a:cubicBezTo>
                <a:cubicBezTo>
                  <a:pt x="13775" y="3770"/>
                  <a:pt x="13730" y="4062"/>
                  <a:pt x="13730" y="4187"/>
                </a:cubicBezTo>
                <a:cubicBezTo>
                  <a:pt x="13982" y="4668"/>
                  <a:pt x="14052" y="3719"/>
                  <a:pt x="13843" y="3734"/>
                </a:cubicBezTo>
                <a:close/>
                <a:moveTo>
                  <a:pt x="18850" y="3736"/>
                </a:moveTo>
                <a:cubicBezTo>
                  <a:pt x="18833" y="3736"/>
                  <a:pt x="18813" y="3740"/>
                  <a:pt x="18792" y="3749"/>
                </a:cubicBezTo>
                <a:lnTo>
                  <a:pt x="18759" y="4000"/>
                </a:lnTo>
                <a:cubicBezTo>
                  <a:pt x="18994" y="4716"/>
                  <a:pt x="19113" y="3738"/>
                  <a:pt x="18850" y="3736"/>
                </a:cubicBezTo>
                <a:close/>
                <a:moveTo>
                  <a:pt x="2389" y="3749"/>
                </a:moveTo>
                <a:lnTo>
                  <a:pt x="2322" y="3812"/>
                </a:lnTo>
                <a:cubicBezTo>
                  <a:pt x="2154" y="4818"/>
                  <a:pt x="3022" y="3877"/>
                  <a:pt x="2389" y="3749"/>
                </a:cubicBezTo>
                <a:close/>
                <a:moveTo>
                  <a:pt x="3301" y="3749"/>
                </a:moveTo>
                <a:lnTo>
                  <a:pt x="3233" y="3812"/>
                </a:lnTo>
                <a:cubicBezTo>
                  <a:pt x="3065" y="4818"/>
                  <a:pt x="3934" y="3877"/>
                  <a:pt x="3301" y="3749"/>
                </a:cubicBezTo>
                <a:close/>
                <a:moveTo>
                  <a:pt x="5190" y="3749"/>
                </a:moveTo>
                <a:lnTo>
                  <a:pt x="5055" y="3937"/>
                </a:lnTo>
                <a:cubicBezTo>
                  <a:pt x="4943" y="4714"/>
                  <a:pt x="5676" y="3976"/>
                  <a:pt x="5190" y="3749"/>
                </a:cubicBezTo>
                <a:close/>
                <a:moveTo>
                  <a:pt x="6034" y="3749"/>
                </a:moveTo>
                <a:lnTo>
                  <a:pt x="5967" y="3812"/>
                </a:lnTo>
                <a:cubicBezTo>
                  <a:pt x="5800" y="4818"/>
                  <a:pt x="6667" y="3877"/>
                  <a:pt x="6034" y="3749"/>
                </a:cubicBezTo>
                <a:close/>
                <a:moveTo>
                  <a:pt x="9241" y="3749"/>
                </a:moveTo>
                <a:cubicBezTo>
                  <a:pt x="9218" y="3770"/>
                  <a:pt x="9174" y="4062"/>
                  <a:pt x="9174" y="4187"/>
                </a:cubicBezTo>
                <a:cubicBezTo>
                  <a:pt x="9299" y="4362"/>
                  <a:pt x="9591" y="3733"/>
                  <a:pt x="9241" y="3749"/>
                </a:cubicBezTo>
                <a:close/>
                <a:moveTo>
                  <a:pt x="14709" y="3749"/>
                </a:moveTo>
                <a:lnTo>
                  <a:pt x="14641" y="3812"/>
                </a:lnTo>
                <a:cubicBezTo>
                  <a:pt x="14474" y="4818"/>
                  <a:pt x="15341" y="3877"/>
                  <a:pt x="14709" y="3749"/>
                </a:cubicBezTo>
                <a:close/>
                <a:moveTo>
                  <a:pt x="15620" y="3749"/>
                </a:moveTo>
                <a:lnTo>
                  <a:pt x="15553" y="3812"/>
                </a:lnTo>
                <a:cubicBezTo>
                  <a:pt x="15385" y="4818"/>
                  <a:pt x="16253" y="3877"/>
                  <a:pt x="15620" y="3749"/>
                </a:cubicBezTo>
                <a:close/>
                <a:moveTo>
                  <a:pt x="16059" y="3749"/>
                </a:moveTo>
                <a:lnTo>
                  <a:pt x="16025" y="3812"/>
                </a:lnTo>
                <a:cubicBezTo>
                  <a:pt x="15891" y="4841"/>
                  <a:pt x="16638" y="3808"/>
                  <a:pt x="16059" y="3749"/>
                </a:cubicBezTo>
                <a:close/>
                <a:moveTo>
                  <a:pt x="16531" y="3749"/>
                </a:moveTo>
                <a:lnTo>
                  <a:pt x="16464" y="3812"/>
                </a:lnTo>
                <a:cubicBezTo>
                  <a:pt x="16296" y="4818"/>
                  <a:pt x="17164" y="3877"/>
                  <a:pt x="16531" y="3749"/>
                </a:cubicBezTo>
                <a:close/>
                <a:moveTo>
                  <a:pt x="9680" y="3807"/>
                </a:moveTo>
                <a:cubicBezTo>
                  <a:pt x="9669" y="3805"/>
                  <a:pt x="9658" y="3807"/>
                  <a:pt x="9646" y="3812"/>
                </a:cubicBezTo>
                <a:lnTo>
                  <a:pt x="9612" y="4187"/>
                </a:lnTo>
                <a:cubicBezTo>
                  <a:pt x="9850" y="4591"/>
                  <a:pt x="9839" y="3835"/>
                  <a:pt x="9680" y="3807"/>
                </a:cubicBezTo>
                <a:close/>
                <a:moveTo>
                  <a:pt x="17987" y="3824"/>
                </a:moveTo>
                <a:cubicBezTo>
                  <a:pt x="17945" y="3818"/>
                  <a:pt x="17889" y="3831"/>
                  <a:pt x="17814" y="3874"/>
                </a:cubicBezTo>
                <a:cubicBezTo>
                  <a:pt x="17857" y="4871"/>
                  <a:pt x="18282" y="3864"/>
                  <a:pt x="17987" y="3824"/>
                </a:cubicBezTo>
                <a:close/>
                <a:moveTo>
                  <a:pt x="10658" y="3874"/>
                </a:moveTo>
                <a:lnTo>
                  <a:pt x="10523" y="3937"/>
                </a:lnTo>
                <a:cubicBezTo>
                  <a:pt x="10392" y="4763"/>
                  <a:pt x="11181" y="3839"/>
                  <a:pt x="10658" y="3874"/>
                </a:cubicBezTo>
                <a:close/>
                <a:moveTo>
                  <a:pt x="4519" y="4132"/>
                </a:moveTo>
                <a:cubicBezTo>
                  <a:pt x="4489" y="4130"/>
                  <a:pt x="4454" y="4146"/>
                  <a:pt x="4414" y="4187"/>
                </a:cubicBezTo>
                <a:cubicBezTo>
                  <a:pt x="4403" y="4208"/>
                  <a:pt x="4380" y="4500"/>
                  <a:pt x="4380" y="4625"/>
                </a:cubicBezTo>
                <a:cubicBezTo>
                  <a:pt x="4665" y="5054"/>
                  <a:pt x="4724" y="4147"/>
                  <a:pt x="4519" y="4132"/>
                </a:cubicBezTo>
                <a:close/>
                <a:moveTo>
                  <a:pt x="5430" y="4132"/>
                </a:moveTo>
                <a:cubicBezTo>
                  <a:pt x="5401" y="4130"/>
                  <a:pt x="5366" y="4146"/>
                  <a:pt x="5325" y="4187"/>
                </a:cubicBezTo>
                <a:cubicBezTo>
                  <a:pt x="5314" y="4208"/>
                  <a:pt x="5292" y="4500"/>
                  <a:pt x="5292" y="4625"/>
                </a:cubicBezTo>
                <a:cubicBezTo>
                  <a:pt x="5384" y="4763"/>
                  <a:pt x="5451" y="4760"/>
                  <a:pt x="5494" y="4697"/>
                </a:cubicBezTo>
                <a:cubicBezTo>
                  <a:pt x="5459" y="5716"/>
                  <a:pt x="6071" y="4672"/>
                  <a:pt x="5500" y="4688"/>
                </a:cubicBezTo>
                <a:cubicBezTo>
                  <a:pt x="5586" y="4544"/>
                  <a:pt x="5567" y="4142"/>
                  <a:pt x="5430" y="4132"/>
                </a:cubicBezTo>
                <a:close/>
                <a:moveTo>
                  <a:pt x="9987" y="4132"/>
                </a:moveTo>
                <a:cubicBezTo>
                  <a:pt x="9957" y="4130"/>
                  <a:pt x="9922" y="4146"/>
                  <a:pt x="9882" y="4187"/>
                </a:cubicBezTo>
                <a:cubicBezTo>
                  <a:pt x="9871" y="4208"/>
                  <a:pt x="9848" y="4500"/>
                  <a:pt x="9848" y="4625"/>
                </a:cubicBezTo>
                <a:cubicBezTo>
                  <a:pt x="10133" y="5054"/>
                  <a:pt x="10192" y="4147"/>
                  <a:pt x="9987" y="4132"/>
                </a:cubicBezTo>
                <a:close/>
                <a:moveTo>
                  <a:pt x="10898" y="4132"/>
                </a:moveTo>
                <a:cubicBezTo>
                  <a:pt x="10868" y="4130"/>
                  <a:pt x="10833" y="4146"/>
                  <a:pt x="10793" y="4187"/>
                </a:cubicBezTo>
                <a:cubicBezTo>
                  <a:pt x="10782" y="4208"/>
                  <a:pt x="10760" y="4500"/>
                  <a:pt x="10760" y="4625"/>
                </a:cubicBezTo>
                <a:cubicBezTo>
                  <a:pt x="11045" y="5054"/>
                  <a:pt x="11103" y="4147"/>
                  <a:pt x="10898" y="4132"/>
                </a:cubicBezTo>
                <a:close/>
                <a:moveTo>
                  <a:pt x="11809" y="4132"/>
                </a:moveTo>
                <a:cubicBezTo>
                  <a:pt x="11780" y="4130"/>
                  <a:pt x="11745" y="4146"/>
                  <a:pt x="11705" y="4187"/>
                </a:cubicBezTo>
                <a:cubicBezTo>
                  <a:pt x="11694" y="4208"/>
                  <a:pt x="11671" y="4500"/>
                  <a:pt x="11671" y="4625"/>
                </a:cubicBezTo>
                <a:cubicBezTo>
                  <a:pt x="11956" y="5054"/>
                  <a:pt x="12015" y="4147"/>
                  <a:pt x="11809" y="4132"/>
                </a:cubicBezTo>
                <a:close/>
                <a:moveTo>
                  <a:pt x="15927" y="4132"/>
                </a:moveTo>
                <a:cubicBezTo>
                  <a:pt x="15897" y="4130"/>
                  <a:pt x="15863" y="4146"/>
                  <a:pt x="15823" y="4187"/>
                </a:cubicBezTo>
                <a:cubicBezTo>
                  <a:pt x="15811" y="4208"/>
                  <a:pt x="15789" y="4500"/>
                  <a:pt x="15789" y="4625"/>
                </a:cubicBezTo>
                <a:cubicBezTo>
                  <a:pt x="16073" y="5054"/>
                  <a:pt x="16132" y="4147"/>
                  <a:pt x="15927" y="4132"/>
                </a:cubicBezTo>
                <a:close/>
                <a:moveTo>
                  <a:pt x="16838" y="4132"/>
                </a:moveTo>
                <a:cubicBezTo>
                  <a:pt x="16809" y="4130"/>
                  <a:pt x="16774" y="4146"/>
                  <a:pt x="16734" y="4187"/>
                </a:cubicBezTo>
                <a:cubicBezTo>
                  <a:pt x="16723" y="4208"/>
                  <a:pt x="16700" y="4500"/>
                  <a:pt x="16700" y="4625"/>
                </a:cubicBezTo>
                <a:cubicBezTo>
                  <a:pt x="16985" y="5054"/>
                  <a:pt x="17044" y="4147"/>
                  <a:pt x="16838" y="4132"/>
                </a:cubicBezTo>
                <a:close/>
                <a:moveTo>
                  <a:pt x="17750" y="4132"/>
                </a:moveTo>
                <a:cubicBezTo>
                  <a:pt x="17720" y="4130"/>
                  <a:pt x="17685" y="4146"/>
                  <a:pt x="17645" y="4187"/>
                </a:cubicBezTo>
                <a:cubicBezTo>
                  <a:pt x="17634" y="4208"/>
                  <a:pt x="17611" y="4500"/>
                  <a:pt x="17611" y="4625"/>
                </a:cubicBezTo>
                <a:cubicBezTo>
                  <a:pt x="17896" y="5054"/>
                  <a:pt x="17955" y="4147"/>
                  <a:pt x="17750" y="4132"/>
                </a:cubicBezTo>
                <a:close/>
                <a:moveTo>
                  <a:pt x="6321" y="4141"/>
                </a:moveTo>
                <a:cubicBezTo>
                  <a:pt x="6297" y="4137"/>
                  <a:pt x="6270" y="4150"/>
                  <a:pt x="6237" y="4187"/>
                </a:cubicBezTo>
                <a:cubicBezTo>
                  <a:pt x="6226" y="4208"/>
                  <a:pt x="6203" y="4500"/>
                  <a:pt x="6203" y="4625"/>
                </a:cubicBezTo>
                <a:cubicBezTo>
                  <a:pt x="6427" y="5044"/>
                  <a:pt x="6485" y="4170"/>
                  <a:pt x="6321" y="4141"/>
                </a:cubicBezTo>
                <a:close/>
                <a:moveTo>
                  <a:pt x="18161" y="4169"/>
                </a:moveTo>
                <a:cubicBezTo>
                  <a:pt x="18147" y="4171"/>
                  <a:pt x="18133" y="4177"/>
                  <a:pt x="18118" y="4187"/>
                </a:cubicBezTo>
                <a:cubicBezTo>
                  <a:pt x="17917" y="4167"/>
                  <a:pt x="18125" y="5057"/>
                  <a:pt x="18151" y="4499"/>
                </a:cubicBezTo>
                <a:cubicBezTo>
                  <a:pt x="18379" y="4943"/>
                  <a:pt x="18364" y="4137"/>
                  <a:pt x="18161" y="4169"/>
                </a:cubicBezTo>
                <a:close/>
                <a:moveTo>
                  <a:pt x="2153" y="4187"/>
                </a:moveTo>
                <a:lnTo>
                  <a:pt x="2086" y="4250"/>
                </a:lnTo>
                <a:cubicBezTo>
                  <a:pt x="1918" y="5256"/>
                  <a:pt x="2786" y="4314"/>
                  <a:pt x="2153" y="4187"/>
                </a:cubicBezTo>
                <a:close/>
                <a:moveTo>
                  <a:pt x="2592" y="4187"/>
                </a:moveTo>
                <a:lnTo>
                  <a:pt x="2558" y="4250"/>
                </a:lnTo>
                <a:cubicBezTo>
                  <a:pt x="2424" y="5278"/>
                  <a:pt x="3171" y="4246"/>
                  <a:pt x="2592" y="4187"/>
                </a:cubicBezTo>
                <a:close/>
                <a:moveTo>
                  <a:pt x="3064" y="4187"/>
                </a:moveTo>
                <a:lnTo>
                  <a:pt x="2997" y="4250"/>
                </a:lnTo>
                <a:cubicBezTo>
                  <a:pt x="2829" y="5256"/>
                  <a:pt x="3697" y="4314"/>
                  <a:pt x="3064" y="4187"/>
                </a:cubicBezTo>
                <a:close/>
                <a:moveTo>
                  <a:pt x="3976" y="4187"/>
                </a:moveTo>
                <a:lnTo>
                  <a:pt x="3908" y="4250"/>
                </a:lnTo>
                <a:cubicBezTo>
                  <a:pt x="3741" y="5256"/>
                  <a:pt x="4609" y="4314"/>
                  <a:pt x="3976" y="4187"/>
                </a:cubicBezTo>
                <a:close/>
                <a:moveTo>
                  <a:pt x="4954" y="4187"/>
                </a:moveTo>
                <a:cubicBezTo>
                  <a:pt x="4954" y="4208"/>
                  <a:pt x="4864" y="4291"/>
                  <a:pt x="4819" y="4311"/>
                </a:cubicBezTo>
                <a:cubicBezTo>
                  <a:pt x="4655" y="5112"/>
                  <a:pt x="5460" y="4486"/>
                  <a:pt x="4954" y="4187"/>
                </a:cubicBezTo>
                <a:close/>
                <a:moveTo>
                  <a:pt x="5798" y="4187"/>
                </a:moveTo>
                <a:lnTo>
                  <a:pt x="5730" y="4250"/>
                </a:lnTo>
                <a:cubicBezTo>
                  <a:pt x="5563" y="5256"/>
                  <a:pt x="6431" y="4314"/>
                  <a:pt x="5798" y="4187"/>
                </a:cubicBezTo>
                <a:close/>
                <a:moveTo>
                  <a:pt x="9005" y="4187"/>
                </a:moveTo>
                <a:cubicBezTo>
                  <a:pt x="9023" y="5128"/>
                  <a:pt x="9448" y="4145"/>
                  <a:pt x="9005" y="4187"/>
                </a:cubicBezTo>
                <a:close/>
                <a:moveTo>
                  <a:pt x="9444" y="4187"/>
                </a:moveTo>
                <a:lnTo>
                  <a:pt x="9410" y="4250"/>
                </a:lnTo>
                <a:cubicBezTo>
                  <a:pt x="9233" y="5157"/>
                  <a:pt x="10052" y="4300"/>
                  <a:pt x="9444" y="4187"/>
                </a:cubicBezTo>
                <a:close/>
                <a:moveTo>
                  <a:pt x="10355" y="4187"/>
                </a:moveTo>
                <a:lnTo>
                  <a:pt x="10321" y="4250"/>
                </a:lnTo>
                <a:cubicBezTo>
                  <a:pt x="10187" y="5278"/>
                  <a:pt x="10934" y="4246"/>
                  <a:pt x="10355" y="4187"/>
                </a:cubicBezTo>
                <a:close/>
                <a:moveTo>
                  <a:pt x="11266" y="4187"/>
                </a:moveTo>
                <a:lnTo>
                  <a:pt x="11232" y="4250"/>
                </a:lnTo>
                <a:cubicBezTo>
                  <a:pt x="11099" y="5278"/>
                  <a:pt x="11845" y="4246"/>
                  <a:pt x="11266" y="4187"/>
                </a:cubicBezTo>
                <a:close/>
                <a:moveTo>
                  <a:pt x="12177" y="4187"/>
                </a:moveTo>
                <a:lnTo>
                  <a:pt x="12143" y="4250"/>
                </a:lnTo>
                <a:cubicBezTo>
                  <a:pt x="12010" y="5278"/>
                  <a:pt x="12756" y="4246"/>
                  <a:pt x="12177" y="4187"/>
                </a:cubicBezTo>
                <a:close/>
                <a:moveTo>
                  <a:pt x="12650" y="4187"/>
                </a:moveTo>
                <a:lnTo>
                  <a:pt x="12582" y="4250"/>
                </a:lnTo>
                <a:cubicBezTo>
                  <a:pt x="12415" y="5256"/>
                  <a:pt x="13283" y="4314"/>
                  <a:pt x="12650" y="4187"/>
                </a:cubicBezTo>
                <a:close/>
                <a:moveTo>
                  <a:pt x="13088" y="4187"/>
                </a:moveTo>
                <a:lnTo>
                  <a:pt x="13054" y="4250"/>
                </a:lnTo>
                <a:cubicBezTo>
                  <a:pt x="12921" y="5278"/>
                  <a:pt x="13667" y="4246"/>
                  <a:pt x="13088" y="4187"/>
                </a:cubicBezTo>
                <a:close/>
                <a:moveTo>
                  <a:pt x="13561" y="4187"/>
                </a:moveTo>
                <a:lnTo>
                  <a:pt x="13493" y="4250"/>
                </a:lnTo>
                <a:cubicBezTo>
                  <a:pt x="13326" y="5256"/>
                  <a:pt x="14194" y="4314"/>
                  <a:pt x="13561" y="4187"/>
                </a:cubicBezTo>
                <a:close/>
                <a:moveTo>
                  <a:pt x="14000" y="4187"/>
                </a:moveTo>
                <a:lnTo>
                  <a:pt x="13966" y="4250"/>
                </a:lnTo>
                <a:cubicBezTo>
                  <a:pt x="13833" y="5278"/>
                  <a:pt x="14578" y="4246"/>
                  <a:pt x="14000" y="4187"/>
                </a:cubicBezTo>
                <a:close/>
                <a:moveTo>
                  <a:pt x="14472" y="4187"/>
                </a:moveTo>
                <a:lnTo>
                  <a:pt x="14405" y="4250"/>
                </a:lnTo>
                <a:cubicBezTo>
                  <a:pt x="14237" y="5256"/>
                  <a:pt x="15105" y="4314"/>
                  <a:pt x="14472" y="4187"/>
                </a:cubicBezTo>
                <a:close/>
                <a:moveTo>
                  <a:pt x="15384" y="4187"/>
                </a:moveTo>
                <a:lnTo>
                  <a:pt x="15316" y="4250"/>
                </a:lnTo>
                <a:cubicBezTo>
                  <a:pt x="15149" y="5256"/>
                  <a:pt x="16017" y="4314"/>
                  <a:pt x="15384" y="4187"/>
                </a:cubicBezTo>
                <a:close/>
                <a:moveTo>
                  <a:pt x="16295" y="4187"/>
                </a:moveTo>
                <a:lnTo>
                  <a:pt x="16228" y="4250"/>
                </a:lnTo>
                <a:cubicBezTo>
                  <a:pt x="16060" y="5256"/>
                  <a:pt x="16928" y="4314"/>
                  <a:pt x="16295" y="4187"/>
                </a:cubicBezTo>
                <a:close/>
                <a:moveTo>
                  <a:pt x="17206" y="4187"/>
                </a:moveTo>
                <a:lnTo>
                  <a:pt x="17139" y="4250"/>
                </a:lnTo>
                <a:cubicBezTo>
                  <a:pt x="16971" y="5256"/>
                  <a:pt x="17839" y="4314"/>
                  <a:pt x="17206" y="4187"/>
                </a:cubicBezTo>
                <a:close/>
                <a:moveTo>
                  <a:pt x="2893" y="4566"/>
                </a:moveTo>
                <a:cubicBezTo>
                  <a:pt x="2865" y="4566"/>
                  <a:pt x="2832" y="4583"/>
                  <a:pt x="2794" y="4625"/>
                </a:cubicBezTo>
                <a:lnTo>
                  <a:pt x="2794" y="5062"/>
                </a:lnTo>
                <a:cubicBezTo>
                  <a:pt x="3062" y="5427"/>
                  <a:pt x="3091" y="4566"/>
                  <a:pt x="2893" y="4566"/>
                </a:cubicBezTo>
                <a:close/>
                <a:moveTo>
                  <a:pt x="4303" y="4566"/>
                </a:moveTo>
                <a:cubicBezTo>
                  <a:pt x="4273" y="4566"/>
                  <a:pt x="4233" y="4583"/>
                  <a:pt x="4178" y="4625"/>
                </a:cubicBezTo>
                <a:lnTo>
                  <a:pt x="4144" y="4688"/>
                </a:lnTo>
                <a:cubicBezTo>
                  <a:pt x="4381" y="5522"/>
                  <a:pt x="3663" y="4587"/>
                  <a:pt x="3942" y="5500"/>
                </a:cubicBezTo>
                <a:cubicBezTo>
                  <a:pt x="4392" y="5062"/>
                  <a:pt x="3887" y="6392"/>
                  <a:pt x="4380" y="5875"/>
                </a:cubicBezTo>
                <a:cubicBezTo>
                  <a:pt x="4144" y="5041"/>
                  <a:pt x="4862" y="5975"/>
                  <a:pt x="4583" y="5062"/>
                </a:cubicBezTo>
                <a:cubicBezTo>
                  <a:pt x="4199" y="5427"/>
                  <a:pt x="4512" y="4566"/>
                  <a:pt x="4303" y="4566"/>
                </a:cubicBezTo>
                <a:close/>
                <a:moveTo>
                  <a:pt x="9745" y="4566"/>
                </a:moveTo>
                <a:cubicBezTo>
                  <a:pt x="9717" y="4566"/>
                  <a:pt x="9683" y="4583"/>
                  <a:pt x="9646" y="4625"/>
                </a:cubicBezTo>
                <a:lnTo>
                  <a:pt x="9646" y="5062"/>
                </a:lnTo>
                <a:cubicBezTo>
                  <a:pt x="9914" y="5427"/>
                  <a:pt x="9943" y="4566"/>
                  <a:pt x="9745" y="4566"/>
                </a:cubicBezTo>
                <a:close/>
                <a:moveTo>
                  <a:pt x="10656" y="4566"/>
                </a:moveTo>
                <a:cubicBezTo>
                  <a:pt x="10628" y="4566"/>
                  <a:pt x="10595" y="4583"/>
                  <a:pt x="10557" y="4625"/>
                </a:cubicBezTo>
                <a:lnTo>
                  <a:pt x="10557" y="5062"/>
                </a:lnTo>
                <a:cubicBezTo>
                  <a:pt x="10825" y="5427"/>
                  <a:pt x="10854" y="4566"/>
                  <a:pt x="10656" y="4566"/>
                </a:cubicBezTo>
                <a:close/>
                <a:moveTo>
                  <a:pt x="11567" y="4566"/>
                </a:moveTo>
                <a:cubicBezTo>
                  <a:pt x="11539" y="4566"/>
                  <a:pt x="11506" y="4583"/>
                  <a:pt x="11468" y="4625"/>
                </a:cubicBezTo>
                <a:lnTo>
                  <a:pt x="11468" y="5062"/>
                </a:lnTo>
                <a:cubicBezTo>
                  <a:pt x="11736" y="5427"/>
                  <a:pt x="11765" y="4566"/>
                  <a:pt x="11567" y="4566"/>
                </a:cubicBezTo>
                <a:close/>
                <a:moveTo>
                  <a:pt x="12478" y="4566"/>
                </a:moveTo>
                <a:cubicBezTo>
                  <a:pt x="12450" y="4566"/>
                  <a:pt x="12418" y="4583"/>
                  <a:pt x="12380" y="4625"/>
                </a:cubicBezTo>
                <a:lnTo>
                  <a:pt x="12380" y="5062"/>
                </a:lnTo>
                <a:cubicBezTo>
                  <a:pt x="12648" y="5427"/>
                  <a:pt x="12677" y="4566"/>
                  <a:pt x="12478" y="4566"/>
                </a:cubicBezTo>
                <a:close/>
                <a:moveTo>
                  <a:pt x="13390" y="4566"/>
                </a:moveTo>
                <a:cubicBezTo>
                  <a:pt x="13361" y="4566"/>
                  <a:pt x="13329" y="4583"/>
                  <a:pt x="13291" y="4625"/>
                </a:cubicBezTo>
                <a:lnTo>
                  <a:pt x="13291" y="5062"/>
                </a:lnTo>
                <a:cubicBezTo>
                  <a:pt x="13559" y="5427"/>
                  <a:pt x="13588" y="4566"/>
                  <a:pt x="13390" y="4566"/>
                </a:cubicBezTo>
                <a:close/>
                <a:moveTo>
                  <a:pt x="14301" y="4566"/>
                </a:moveTo>
                <a:cubicBezTo>
                  <a:pt x="14273" y="4566"/>
                  <a:pt x="14240" y="4583"/>
                  <a:pt x="14202" y="4625"/>
                </a:cubicBezTo>
                <a:lnTo>
                  <a:pt x="14202" y="5062"/>
                </a:lnTo>
                <a:cubicBezTo>
                  <a:pt x="14471" y="5427"/>
                  <a:pt x="14500" y="4566"/>
                  <a:pt x="14301" y="4566"/>
                </a:cubicBezTo>
                <a:close/>
                <a:moveTo>
                  <a:pt x="2460" y="4570"/>
                </a:moveTo>
                <a:cubicBezTo>
                  <a:pt x="2430" y="4567"/>
                  <a:pt x="2396" y="4584"/>
                  <a:pt x="2356" y="4625"/>
                </a:cubicBezTo>
                <a:cubicBezTo>
                  <a:pt x="2344" y="4645"/>
                  <a:pt x="2322" y="4937"/>
                  <a:pt x="2322" y="5062"/>
                </a:cubicBezTo>
                <a:cubicBezTo>
                  <a:pt x="2441" y="5242"/>
                  <a:pt x="2521" y="5187"/>
                  <a:pt x="2558" y="5062"/>
                </a:cubicBezTo>
                <a:cubicBezTo>
                  <a:pt x="2610" y="4889"/>
                  <a:pt x="2579" y="4578"/>
                  <a:pt x="2460" y="4570"/>
                </a:cubicBezTo>
                <a:close/>
                <a:moveTo>
                  <a:pt x="2558" y="5062"/>
                </a:moveTo>
                <a:cubicBezTo>
                  <a:pt x="2343" y="6027"/>
                  <a:pt x="3173" y="5318"/>
                  <a:pt x="2659" y="4999"/>
                </a:cubicBezTo>
                <a:lnTo>
                  <a:pt x="2558" y="5062"/>
                </a:lnTo>
                <a:close/>
                <a:moveTo>
                  <a:pt x="3372" y="4570"/>
                </a:moveTo>
                <a:cubicBezTo>
                  <a:pt x="3342" y="4567"/>
                  <a:pt x="3307" y="4584"/>
                  <a:pt x="3267" y="4625"/>
                </a:cubicBezTo>
                <a:cubicBezTo>
                  <a:pt x="3256" y="4645"/>
                  <a:pt x="3233" y="4937"/>
                  <a:pt x="3233" y="5062"/>
                </a:cubicBezTo>
                <a:cubicBezTo>
                  <a:pt x="3352" y="5242"/>
                  <a:pt x="3432" y="5187"/>
                  <a:pt x="3469" y="5062"/>
                </a:cubicBezTo>
                <a:cubicBezTo>
                  <a:pt x="3521" y="4889"/>
                  <a:pt x="3491" y="4578"/>
                  <a:pt x="3372" y="4570"/>
                </a:cubicBezTo>
                <a:close/>
                <a:moveTo>
                  <a:pt x="3469" y="5062"/>
                </a:moveTo>
                <a:cubicBezTo>
                  <a:pt x="3254" y="6027"/>
                  <a:pt x="4085" y="5318"/>
                  <a:pt x="3571" y="4999"/>
                </a:cubicBezTo>
                <a:lnTo>
                  <a:pt x="3469" y="5062"/>
                </a:lnTo>
                <a:close/>
                <a:moveTo>
                  <a:pt x="5194" y="4570"/>
                </a:moveTo>
                <a:cubicBezTo>
                  <a:pt x="5165" y="4567"/>
                  <a:pt x="5130" y="4584"/>
                  <a:pt x="5089" y="4625"/>
                </a:cubicBezTo>
                <a:cubicBezTo>
                  <a:pt x="5078" y="4645"/>
                  <a:pt x="5055" y="4937"/>
                  <a:pt x="5055" y="5062"/>
                </a:cubicBezTo>
                <a:cubicBezTo>
                  <a:pt x="5340" y="5492"/>
                  <a:pt x="5399" y="4585"/>
                  <a:pt x="5194" y="4570"/>
                </a:cubicBezTo>
                <a:close/>
                <a:moveTo>
                  <a:pt x="13868" y="4570"/>
                </a:moveTo>
                <a:cubicBezTo>
                  <a:pt x="13839" y="4567"/>
                  <a:pt x="13804" y="4584"/>
                  <a:pt x="13763" y="4625"/>
                </a:cubicBezTo>
                <a:cubicBezTo>
                  <a:pt x="13752" y="4645"/>
                  <a:pt x="13730" y="4937"/>
                  <a:pt x="13730" y="5062"/>
                </a:cubicBezTo>
                <a:cubicBezTo>
                  <a:pt x="14014" y="5492"/>
                  <a:pt x="14074" y="4585"/>
                  <a:pt x="13868" y="4570"/>
                </a:cubicBezTo>
                <a:close/>
                <a:moveTo>
                  <a:pt x="14779" y="4570"/>
                </a:moveTo>
                <a:cubicBezTo>
                  <a:pt x="14750" y="4567"/>
                  <a:pt x="14715" y="4584"/>
                  <a:pt x="14675" y="4625"/>
                </a:cubicBezTo>
                <a:cubicBezTo>
                  <a:pt x="14663" y="4645"/>
                  <a:pt x="14641" y="4937"/>
                  <a:pt x="14641" y="5062"/>
                </a:cubicBezTo>
                <a:cubicBezTo>
                  <a:pt x="14926" y="5492"/>
                  <a:pt x="14985" y="4585"/>
                  <a:pt x="14779" y="4570"/>
                </a:cubicBezTo>
                <a:close/>
                <a:moveTo>
                  <a:pt x="15690" y="4570"/>
                </a:moveTo>
                <a:cubicBezTo>
                  <a:pt x="15661" y="4567"/>
                  <a:pt x="15626" y="4584"/>
                  <a:pt x="15586" y="4625"/>
                </a:cubicBezTo>
                <a:cubicBezTo>
                  <a:pt x="15575" y="4645"/>
                  <a:pt x="15553" y="4937"/>
                  <a:pt x="15553" y="5062"/>
                </a:cubicBezTo>
                <a:cubicBezTo>
                  <a:pt x="15837" y="5492"/>
                  <a:pt x="15896" y="4585"/>
                  <a:pt x="15690" y="4570"/>
                </a:cubicBezTo>
                <a:close/>
                <a:moveTo>
                  <a:pt x="16602" y="4570"/>
                </a:moveTo>
                <a:cubicBezTo>
                  <a:pt x="16572" y="4567"/>
                  <a:pt x="16538" y="4584"/>
                  <a:pt x="16498" y="4625"/>
                </a:cubicBezTo>
                <a:cubicBezTo>
                  <a:pt x="16486" y="4645"/>
                  <a:pt x="16464" y="4937"/>
                  <a:pt x="16464" y="5062"/>
                </a:cubicBezTo>
                <a:cubicBezTo>
                  <a:pt x="16749" y="5492"/>
                  <a:pt x="16807" y="4585"/>
                  <a:pt x="16602" y="4570"/>
                </a:cubicBezTo>
                <a:close/>
                <a:moveTo>
                  <a:pt x="17514" y="4570"/>
                </a:moveTo>
                <a:cubicBezTo>
                  <a:pt x="17484" y="4567"/>
                  <a:pt x="17449" y="4584"/>
                  <a:pt x="17409" y="4625"/>
                </a:cubicBezTo>
                <a:cubicBezTo>
                  <a:pt x="17398" y="4645"/>
                  <a:pt x="17375" y="4937"/>
                  <a:pt x="17375" y="5062"/>
                </a:cubicBezTo>
                <a:cubicBezTo>
                  <a:pt x="17660" y="5492"/>
                  <a:pt x="17719" y="4585"/>
                  <a:pt x="17514" y="4570"/>
                </a:cubicBezTo>
                <a:close/>
                <a:moveTo>
                  <a:pt x="15213" y="4596"/>
                </a:moveTo>
                <a:cubicBezTo>
                  <a:pt x="15185" y="4604"/>
                  <a:pt x="15152" y="4633"/>
                  <a:pt x="15114" y="4688"/>
                </a:cubicBezTo>
                <a:lnTo>
                  <a:pt x="15114" y="5062"/>
                </a:lnTo>
                <a:cubicBezTo>
                  <a:pt x="15379" y="5445"/>
                  <a:pt x="15413" y="4536"/>
                  <a:pt x="15213" y="4596"/>
                </a:cubicBezTo>
                <a:close/>
                <a:moveTo>
                  <a:pt x="18353" y="4610"/>
                </a:moveTo>
                <a:cubicBezTo>
                  <a:pt x="18342" y="4611"/>
                  <a:pt x="18331" y="4616"/>
                  <a:pt x="18320" y="4625"/>
                </a:cubicBezTo>
                <a:lnTo>
                  <a:pt x="18320" y="5062"/>
                </a:lnTo>
                <a:cubicBezTo>
                  <a:pt x="18535" y="5431"/>
                  <a:pt x="18506" y="4601"/>
                  <a:pt x="18353" y="4610"/>
                </a:cubicBezTo>
                <a:close/>
                <a:moveTo>
                  <a:pt x="1996" y="4617"/>
                </a:moveTo>
                <a:cubicBezTo>
                  <a:pt x="1973" y="4614"/>
                  <a:pt x="1947" y="4617"/>
                  <a:pt x="1917" y="4625"/>
                </a:cubicBezTo>
                <a:cubicBezTo>
                  <a:pt x="1917" y="4666"/>
                  <a:pt x="1961" y="4749"/>
                  <a:pt x="1984" y="4749"/>
                </a:cubicBezTo>
                <a:cubicBezTo>
                  <a:pt x="1835" y="5739"/>
                  <a:pt x="2334" y="4651"/>
                  <a:pt x="1996" y="4617"/>
                </a:cubicBezTo>
                <a:close/>
                <a:moveTo>
                  <a:pt x="4650" y="4625"/>
                </a:moveTo>
                <a:lnTo>
                  <a:pt x="4617" y="4688"/>
                </a:lnTo>
                <a:cubicBezTo>
                  <a:pt x="4493" y="5773"/>
                  <a:pt x="5245" y="4555"/>
                  <a:pt x="4650" y="4625"/>
                </a:cubicBezTo>
                <a:close/>
                <a:moveTo>
                  <a:pt x="6135" y="4625"/>
                </a:moveTo>
                <a:cubicBezTo>
                  <a:pt x="6124" y="4666"/>
                  <a:pt x="6034" y="4791"/>
                  <a:pt x="6000" y="4812"/>
                </a:cubicBezTo>
                <a:cubicBezTo>
                  <a:pt x="5997" y="5411"/>
                  <a:pt x="6463" y="4794"/>
                  <a:pt x="6135" y="4625"/>
                </a:cubicBezTo>
                <a:close/>
                <a:moveTo>
                  <a:pt x="10118" y="4625"/>
                </a:moveTo>
                <a:lnTo>
                  <a:pt x="10085" y="4688"/>
                </a:lnTo>
                <a:cubicBezTo>
                  <a:pt x="9961" y="5773"/>
                  <a:pt x="10712" y="4555"/>
                  <a:pt x="10118" y="4625"/>
                </a:cubicBezTo>
                <a:close/>
                <a:moveTo>
                  <a:pt x="11030" y="4625"/>
                </a:moveTo>
                <a:lnTo>
                  <a:pt x="10996" y="4688"/>
                </a:lnTo>
                <a:cubicBezTo>
                  <a:pt x="10872" y="5773"/>
                  <a:pt x="11624" y="4555"/>
                  <a:pt x="11030" y="4625"/>
                </a:cubicBezTo>
                <a:close/>
                <a:moveTo>
                  <a:pt x="11941" y="4625"/>
                </a:moveTo>
                <a:lnTo>
                  <a:pt x="11907" y="4688"/>
                </a:lnTo>
                <a:cubicBezTo>
                  <a:pt x="11783" y="5773"/>
                  <a:pt x="12536" y="4555"/>
                  <a:pt x="11941" y="4625"/>
                </a:cubicBezTo>
                <a:close/>
                <a:moveTo>
                  <a:pt x="12852" y="4625"/>
                </a:moveTo>
                <a:lnTo>
                  <a:pt x="12818" y="4688"/>
                </a:lnTo>
                <a:cubicBezTo>
                  <a:pt x="12695" y="5773"/>
                  <a:pt x="13447" y="4555"/>
                  <a:pt x="12852" y="4625"/>
                </a:cubicBezTo>
                <a:close/>
                <a:moveTo>
                  <a:pt x="16059" y="4625"/>
                </a:moveTo>
                <a:lnTo>
                  <a:pt x="16025" y="4688"/>
                </a:lnTo>
                <a:cubicBezTo>
                  <a:pt x="15891" y="5716"/>
                  <a:pt x="16638" y="4684"/>
                  <a:pt x="16059" y="4625"/>
                </a:cubicBezTo>
                <a:close/>
                <a:moveTo>
                  <a:pt x="16970" y="4625"/>
                </a:moveTo>
                <a:lnTo>
                  <a:pt x="16936" y="4688"/>
                </a:lnTo>
                <a:cubicBezTo>
                  <a:pt x="16812" y="5773"/>
                  <a:pt x="17564" y="4555"/>
                  <a:pt x="16970" y="4625"/>
                </a:cubicBezTo>
                <a:close/>
                <a:moveTo>
                  <a:pt x="17881" y="4625"/>
                </a:moveTo>
                <a:lnTo>
                  <a:pt x="17848" y="4688"/>
                </a:lnTo>
                <a:cubicBezTo>
                  <a:pt x="17724" y="5773"/>
                  <a:pt x="18475" y="4555"/>
                  <a:pt x="17881" y="4625"/>
                </a:cubicBezTo>
                <a:close/>
                <a:moveTo>
                  <a:pt x="10457" y="4957"/>
                </a:moveTo>
                <a:cubicBezTo>
                  <a:pt x="10436" y="4957"/>
                  <a:pt x="10413" y="4969"/>
                  <a:pt x="10388" y="4999"/>
                </a:cubicBezTo>
                <a:cubicBezTo>
                  <a:pt x="9962" y="5230"/>
                  <a:pt x="10634" y="6026"/>
                  <a:pt x="10422" y="5250"/>
                </a:cubicBezTo>
                <a:cubicBezTo>
                  <a:pt x="10618" y="5602"/>
                  <a:pt x="10599" y="4961"/>
                  <a:pt x="10457" y="4957"/>
                </a:cubicBezTo>
                <a:close/>
                <a:moveTo>
                  <a:pt x="9543" y="4990"/>
                </a:moveTo>
                <a:cubicBezTo>
                  <a:pt x="9524" y="4988"/>
                  <a:pt x="9502" y="4991"/>
                  <a:pt x="9477" y="4999"/>
                </a:cubicBezTo>
                <a:cubicBezTo>
                  <a:pt x="9477" y="5124"/>
                  <a:pt x="9432" y="5374"/>
                  <a:pt x="9410" y="5374"/>
                </a:cubicBezTo>
                <a:cubicBezTo>
                  <a:pt x="9502" y="6078"/>
                  <a:pt x="9834" y="5019"/>
                  <a:pt x="9543" y="4990"/>
                </a:cubicBezTo>
                <a:close/>
                <a:moveTo>
                  <a:pt x="2187" y="4999"/>
                </a:moveTo>
                <a:lnTo>
                  <a:pt x="2119" y="5062"/>
                </a:lnTo>
                <a:cubicBezTo>
                  <a:pt x="1922" y="6047"/>
                  <a:pt x="2723" y="5281"/>
                  <a:pt x="2187" y="4999"/>
                </a:cubicBezTo>
                <a:close/>
                <a:moveTo>
                  <a:pt x="3098" y="4999"/>
                </a:moveTo>
                <a:lnTo>
                  <a:pt x="3031" y="5062"/>
                </a:lnTo>
                <a:cubicBezTo>
                  <a:pt x="2834" y="6047"/>
                  <a:pt x="3634" y="5281"/>
                  <a:pt x="3098" y="4999"/>
                </a:cubicBezTo>
                <a:close/>
                <a:moveTo>
                  <a:pt x="4920" y="4999"/>
                </a:moveTo>
                <a:lnTo>
                  <a:pt x="4853" y="5062"/>
                </a:lnTo>
                <a:cubicBezTo>
                  <a:pt x="4655" y="6112"/>
                  <a:pt x="5499" y="5222"/>
                  <a:pt x="4920" y="4999"/>
                </a:cubicBezTo>
                <a:close/>
                <a:moveTo>
                  <a:pt x="5393" y="4999"/>
                </a:moveTo>
                <a:lnTo>
                  <a:pt x="5292" y="5124"/>
                </a:lnTo>
                <a:cubicBezTo>
                  <a:pt x="5133" y="6048"/>
                  <a:pt x="5883" y="5261"/>
                  <a:pt x="5393" y="4999"/>
                </a:cubicBezTo>
                <a:close/>
                <a:moveTo>
                  <a:pt x="9950" y="4999"/>
                </a:moveTo>
                <a:lnTo>
                  <a:pt x="9848" y="5124"/>
                </a:lnTo>
                <a:cubicBezTo>
                  <a:pt x="9815" y="5280"/>
                  <a:pt x="9812" y="5384"/>
                  <a:pt x="9824" y="5454"/>
                </a:cubicBezTo>
                <a:cubicBezTo>
                  <a:pt x="9795" y="5421"/>
                  <a:pt x="9748" y="5410"/>
                  <a:pt x="9680" y="5437"/>
                </a:cubicBezTo>
                <a:cubicBezTo>
                  <a:pt x="9669" y="5458"/>
                  <a:pt x="9623" y="5750"/>
                  <a:pt x="9612" y="5875"/>
                </a:cubicBezTo>
                <a:cubicBezTo>
                  <a:pt x="9736" y="6120"/>
                  <a:pt x="9893" y="5742"/>
                  <a:pt x="9855" y="5539"/>
                </a:cubicBezTo>
                <a:cubicBezTo>
                  <a:pt x="9981" y="5690"/>
                  <a:pt x="10354" y="5165"/>
                  <a:pt x="9950" y="4999"/>
                </a:cubicBezTo>
                <a:close/>
                <a:moveTo>
                  <a:pt x="10861" y="4999"/>
                </a:moveTo>
                <a:lnTo>
                  <a:pt x="10760" y="5124"/>
                </a:lnTo>
                <a:cubicBezTo>
                  <a:pt x="10571" y="6086"/>
                  <a:pt x="11398" y="5220"/>
                  <a:pt x="10861" y="4999"/>
                </a:cubicBezTo>
                <a:close/>
                <a:moveTo>
                  <a:pt x="11300" y="4999"/>
                </a:moveTo>
                <a:lnTo>
                  <a:pt x="11232" y="5062"/>
                </a:lnTo>
                <a:cubicBezTo>
                  <a:pt x="11040" y="6104"/>
                  <a:pt x="11863" y="5202"/>
                  <a:pt x="11300" y="4999"/>
                </a:cubicBezTo>
                <a:close/>
                <a:moveTo>
                  <a:pt x="11772" y="4999"/>
                </a:moveTo>
                <a:lnTo>
                  <a:pt x="11671" y="5124"/>
                </a:lnTo>
                <a:cubicBezTo>
                  <a:pt x="11563" y="6108"/>
                  <a:pt x="12189" y="4976"/>
                  <a:pt x="11772" y="4999"/>
                </a:cubicBezTo>
                <a:close/>
                <a:moveTo>
                  <a:pt x="12245" y="4999"/>
                </a:moveTo>
                <a:lnTo>
                  <a:pt x="12143" y="5062"/>
                </a:lnTo>
                <a:cubicBezTo>
                  <a:pt x="11928" y="6027"/>
                  <a:pt x="12759" y="5318"/>
                  <a:pt x="12245" y="4999"/>
                </a:cubicBezTo>
                <a:close/>
                <a:moveTo>
                  <a:pt x="12683" y="4999"/>
                </a:moveTo>
                <a:cubicBezTo>
                  <a:pt x="12569" y="4992"/>
                  <a:pt x="12490" y="5552"/>
                  <a:pt x="12650" y="5437"/>
                </a:cubicBezTo>
                <a:cubicBezTo>
                  <a:pt x="12566" y="5086"/>
                  <a:pt x="12985" y="5187"/>
                  <a:pt x="12683" y="4999"/>
                </a:cubicBezTo>
                <a:close/>
                <a:moveTo>
                  <a:pt x="13156" y="4999"/>
                </a:moveTo>
                <a:lnTo>
                  <a:pt x="13054" y="5062"/>
                </a:lnTo>
                <a:cubicBezTo>
                  <a:pt x="12839" y="6027"/>
                  <a:pt x="13670" y="5318"/>
                  <a:pt x="13156" y="4999"/>
                </a:cubicBezTo>
                <a:close/>
                <a:moveTo>
                  <a:pt x="13595" y="4999"/>
                </a:moveTo>
                <a:lnTo>
                  <a:pt x="13527" y="5062"/>
                </a:lnTo>
                <a:cubicBezTo>
                  <a:pt x="13286" y="6053"/>
                  <a:pt x="14126" y="5264"/>
                  <a:pt x="13595" y="4999"/>
                </a:cubicBezTo>
                <a:close/>
                <a:moveTo>
                  <a:pt x="14067" y="4999"/>
                </a:moveTo>
                <a:lnTo>
                  <a:pt x="13966" y="5062"/>
                </a:lnTo>
                <a:cubicBezTo>
                  <a:pt x="13751" y="6027"/>
                  <a:pt x="14581" y="5318"/>
                  <a:pt x="14067" y="4999"/>
                </a:cubicBezTo>
                <a:close/>
                <a:moveTo>
                  <a:pt x="14506" y="4999"/>
                </a:moveTo>
                <a:lnTo>
                  <a:pt x="14439" y="5062"/>
                </a:lnTo>
                <a:cubicBezTo>
                  <a:pt x="14242" y="6047"/>
                  <a:pt x="15042" y="5281"/>
                  <a:pt x="14506" y="4999"/>
                </a:cubicBezTo>
                <a:close/>
                <a:moveTo>
                  <a:pt x="14979" y="4999"/>
                </a:moveTo>
                <a:lnTo>
                  <a:pt x="14878" y="5062"/>
                </a:lnTo>
                <a:cubicBezTo>
                  <a:pt x="14662" y="6027"/>
                  <a:pt x="15493" y="5318"/>
                  <a:pt x="14979" y="4999"/>
                </a:cubicBezTo>
                <a:close/>
                <a:moveTo>
                  <a:pt x="15418" y="4999"/>
                </a:moveTo>
                <a:lnTo>
                  <a:pt x="15350" y="5062"/>
                </a:lnTo>
                <a:cubicBezTo>
                  <a:pt x="15153" y="6047"/>
                  <a:pt x="15954" y="5281"/>
                  <a:pt x="15418" y="4999"/>
                </a:cubicBezTo>
                <a:close/>
                <a:moveTo>
                  <a:pt x="15890" y="4999"/>
                </a:moveTo>
                <a:lnTo>
                  <a:pt x="15789" y="5062"/>
                </a:lnTo>
                <a:cubicBezTo>
                  <a:pt x="15574" y="6027"/>
                  <a:pt x="16404" y="5318"/>
                  <a:pt x="15890" y="4999"/>
                </a:cubicBezTo>
                <a:close/>
                <a:moveTo>
                  <a:pt x="16329" y="4999"/>
                </a:moveTo>
                <a:lnTo>
                  <a:pt x="16261" y="5062"/>
                </a:lnTo>
                <a:cubicBezTo>
                  <a:pt x="16062" y="6112"/>
                  <a:pt x="16908" y="5222"/>
                  <a:pt x="16329" y="4999"/>
                </a:cubicBezTo>
                <a:close/>
                <a:moveTo>
                  <a:pt x="16801" y="4999"/>
                </a:moveTo>
                <a:lnTo>
                  <a:pt x="16700" y="5124"/>
                </a:lnTo>
                <a:cubicBezTo>
                  <a:pt x="16541" y="6048"/>
                  <a:pt x="17291" y="5261"/>
                  <a:pt x="16801" y="4999"/>
                </a:cubicBezTo>
                <a:close/>
                <a:moveTo>
                  <a:pt x="17240" y="4999"/>
                </a:moveTo>
                <a:lnTo>
                  <a:pt x="17173" y="5062"/>
                </a:lnTo>
                <a:cubicBezTo>
                  <a:pt x="16974" y="6112"/>
                  <a:pt x="17819" y="5222"/>
                  <a:pt x="17240" y="4999"/>
                </a:cubicBezTo>
                <a:close/>
                <a:moveTo>
                  <a:pt x="17713" y="4999"/>
                </a:moveTo>
                <a:lnTo>
                  <a:pt x="17611" y="5124"/>
                </a:lnTo>
                <a:cubicBezTo>
                  <a:pt x="17574" y="5341"/>
                  <a:pt x="17588" y="5461"/>
                  <a:pt x="17623" y="5518"/>
                </a:cubicBezTo>
                <a:cubicBezTo>
                  <a:pt x="17588" y="5476"/>
                  <a:pt x="17532" y="5445"/>
                  <a:pt x="17443" y="5437"/>
                </a:cubicBezTo>
                <a:lnTo>
                  <a:pt x="17375" y="5562"/>
                </a:lnTo>
                <a:cubicBezTo>
                  <a:pt x="17288" y="6376"/>
                  <a:pt x="17795" y="5794"/>
                  <a:pt x="17639" y="5539"/>
                </a:cubicBezTo>
                <a:cubicBezTo>
                  <a:pt x="17766" y="5661"/>
                  <a:pt x="18071" y="5191"/>
                  <a:pt x="17713" y="4999"/>
                </a:cubicBezTo>
                <a:close/>
                <a:moveTo>
                  <a:pt x="18151" y="4999"/>
                </a:moveTo>
                <a:lnTo>
                  <a:pt x="18084" y="5062"/>
                </a:lnTo>
                <a:cubicBezTo>
                  <a:pt x="17869" y="5814"/>
                  <a:pt x="18483" y="5497"/>
                  <a:pt x="18151" y="4999"/>
                </a:cubicBezTo>
                <a:close/>
                <a:moveTo>
                  <a:pt x="5872" y="5036"/>
                </a:moveTo>
                <a:cubicBezTo>
                  <a:pt x="5842" y="5039"/>
                  <a:pt x="5806" y="5048"/>
                  <a:pt x="5764" y="5062"/>
                </a:cubicBezTo>
                <a:cubicBezTo>
                  <a:pt x="5533" y="6071"/>
                  <a:pt x="6327" y="4986"/>
                  <a:pt x="5872" y="5036"/>
                </a:cubicBezTo>
                <a:close/>
                <a:moveTo>
                  <a:pt x="2012" y="5406"/>
                </a:moveTo>
                <a:cubicBezTo>
                  <a:pt x="1986" y="5398"/>
                  <a:pt x="1954" y="5407"/>
                  <a:pt x="1917" y="5437"/>
                </a:cubicBezTo>
                <a:cubicBezTo>
                  <a:pt x="1906" y="5458"/>
                  <a:pt x="1860" y="5750"/>
                  <a:pt x="1849" y="5875"/>
                </a:cubicBezTo>
                <a:cubicBezTo>
                  <a:pt x="2113" y="6300"/>
                  <a:pt x="2196" y="5460"/>
                  <a:pt x="2012" y="5406"/>
                </a:cubicBezTo>
                <a:close/>
                <a:moveTo>
                  <a:pt x="12509" y="5406"/>
                </a:moveTo>
                <a:cubicBezTo>
                  <a:pt x="12483" y="5398"/>
                  <a:pt x="12451" y="5407"/>
                  <a:pt x="12413" y="5437"/>
                </a:cubicBezTo>
                <a:cubicBezTo>
                  <a:pt x="12402" y="5458"/>
                  <a:pt x="12357" y="5750"/>
                  <a:pt x="12346" y="5875"/>
                </a:cubicBezTo>
                <a:cubicBezTo>
                  <a:pt x="12610" y="6300"/>
                  <a:pt x="12692" y="5460"/>
                  <a:pt x="12509" y="5406"/>
                </a:cubicBezTo>
                <a:close/>
                <a:moveTo>
                  <a:pt x="13420" y="5406"/>
                </a:moveTo>
                <a:cubicBezTo>
                  <a:pt x="13394" y="5398"/>
                  <a:pt x="13362" y="5407"/>
                  <a:pt x="13324" y="5437"/>
                </a:cubicBezTo>
                <a:cubicBezTo>
                  <a:pt x="13313" y="5458"/>
                  <a:pt x="13269" y="5750"/>
                  <a:pt x="13257" y="5875"/>
                </a:cubicBezTo>
                <a:cubicBezTo>
                  <a:pt x="13521" y="6300"/>
                  <a:pt x="13604" y="5460"/>
                  <a:pt x="13420" y="5406"/>
                </a:cubicBezTo>
                <a:close/>
                <a:moveTo>
                  <a:pt x="14331" y="5406"/>
                </a:moveTo>
                <a:cubicBezTo>
                  <a:pt x="14305" y="5398"/>
                  <a:pt x="14274" y="5407"/>
                  <a:pt x="14236" y="5437"/>
                </a:cubicBezTo>
                <a:cubicBezTo>
                  <a:pt x="14225" y="5458"/>
                  <a:pt x="14180" y="5750"/>
                  <a:pt x="14169" y="5875"/>
                </a:cubicBezTo>
                <a:cubicBezTo>
                  <a:pt x="14432" y="6300"/>
                  <a:pt x="14515" y="5460"/>
                  <a:pt x="14331" y="5406"/>
                </a:cubicBezTo>
                <a:close/>
                <a:moveTo>
                  <a:pt x="2882" y="5408"/>
                </a:moveTo>
                <a:cubicBezTo>
                  <a:pt x="2865" y="5413"/>
                  <a:pt x="2847" y="5422"/>
                  <a:pt x="2828" y="5437"/>
                </a:cubicBezTo>
                <a:cubicBezTo>
                  <a:pt x="2817" y="5458"/>
                  <a:pt x="2772" y="5750"/>
                  <a:pt x="2761" y="5875"/>
                </a:cubicBezTo>
                <a:cubicBezTo>
                  <a:pt x="2875" y="6093"/>
                  <a:pt x="2956" y="6056"/>
                  <a:pt x="2997" y="5936"/>
                </a:cubicBezTo>
                <a:cubicBezTo>
                  <a:pt x="3061" y="5752"/>
                  <a:pt x="3030" y="5369"/>
                  <a:pt x="2882" y="5408"/>
                </a:cubicBezTo>
                <a:close/>
                <a:moveTo>
                  <a:pt x="2997" y="5936"/>
                </a:moveTo>
                <a:cubicBezTo>
                  <a:pt x="2829" y="6943"/>
                  <a:pt x="3697" y="6002"/>
                  <a:pt x="3064" y="5875"/>
                </a:cubicBezTo>
                <a:lnTo>
                  <a:pt x="2997" y="5936"/>
                </a:lnTo>
                <a:close/>
                <a:moveTo>
                  <a:pt x="15201" y="5408"/>
                </a:moveTo>
                <a:cubicBezTo>
                  <a:pt x="15184" y="5413"/>
                  <a:pt x="15167" y="5422"/>
                  <a:pt x="15148" y="5437"/>
                </a:cubicBezTo>
                <a:cubicBezTo>
                  <a:pt x="15136" y="5458"/>
                  <a:pt x="15091" y="5750"/>
                  <a:pt x="15080" y="5875"/>
                </a:cubicBezTo>
                <a:cubicBezTo>
                  <a:pt x="15369" y="6429"/>
                  <a:pt x="15446" y="5343"/>
                  <a:pt x="15201" y="5408"/>
                </a:cubicBezTo>
                <a:close/>
                <a:moveTo>
                  <a:pt x="9287" y="5420"/>
                </a:moveTo>
                <a:cubicBezTo>
                  <a:pt x="9273" y="5421"/>
                  <a:pt x="9257" y="5427"/>
                  <a:pt x="9241" y="5437"/>
                </a:cubicBezTo>
                <a:cubicBezTo>
                  <a:pt x="9218" y="5458"/>
                  <a:pt x="9174" y="5750"/>
                  <a:pt x="9174" y="5875"/>
                </a:cubicBezTo>
                <a:cubicBezTo>
                  <a:pt x="9426" y="6356"/>
                  <a:pt x="9496" y="5406"/>
                  <a:pt x="9287" y="5420"/>
                </a:cubicBezTo>
                <a:close/>
                <a:moveTo>
                  <a:pt x="11109" y="5420"/>
                </a:moveTo>
                <a:cubicBezTo>
                  <a:pt x="11095" y="5421"/>
                  <a:pt x="11080" y="5427"/>
                  <a:pt x="11063" y="5437"/>
                </a:cubicBezTo>
                <a:cubicBezTo>
                  <a:pt x="11041" y="5458"/>
                  <a:pt x="10996" y="5750"/>
                  <a:pt x="10996" y="5875"/>
                </a:cubicBezTo>
                <a:cubicBezTo>
                  <a:pt x="11248" y="6356"/>
                  <a:pt x="11318" y="5406"/>
                  <a:pt x="11109" y="5420"/>
                </a:cubicBezTo>
                <a:close/>
                <a:moveTo>
                  <a:pt x="12931" y="5420"/>
                </a:moveTo>
                <a:cubicBezTo>
                  <a:pt x="12918" y="5421"/>
                  <a:pt x="12903" y="5427"/>
                  <a:pt x="12886" y="5437"/>
                </a:cubicBezTo>
                <a:cubicBezTo>
                  <a:pt x="12864" y="5458"/>
                  <a:pt x="12818" y="5750"/>
                  <a:pt x="12818" y="5875"/>
                </a:cubicBezTo>
                <a:cubicBezTo>
                  <a:pt x="13071" y="6356"/>
                  <a:pt x="13141" y="5406"/>
                  <a:pt x="12931" y="5420"/>
                </a:cubicBezTo>
                <a:close/>
                <a:moveTo>
                  <a:pt x="13843" y="5420"/>
                </a:moveTo>
                <a:cubicBezTo>
                  <a:pt x="13829" y="5421"/>
                  <a:pt x="13814" y="5427"/>
                  <a:pt x="13797" y="5437"/>
                </a:cubicBezTo>
                <a:cubicBezTo>
                  <a:pt x="13775" y="5458"/>
                  <a:pt x="13730" y="5750"/>
                  <a:pt x="13730" y="5875"/>
                </a:cubicBezTo>
                <a:cubicBezTo>
                  <a:pt x="13982" y="6356"/>
                  <a:pt x="14052" y="5406"/>
                  <a:pt x="13843" y="5420"/>
                </a:cubicBezTo>
                <a:close/>
                <a:moveTo>
                  <a:pt x="17052" y="5423"/>
                </a:moveTo>
                <a:cubicBezTo>
                  <a:pt x="17037" y="5423"/>
                  <a:pt x="17021" y="5427"/>
                  <a:pt x="17004" y="5437"/>
                </a:cubicBezTo>
                <a:cubicBezTo>
                  <a:pt x="16982" y="5458"/>
                  <a:pt x="16917" y="5739"/>
                  <a:pt x="16904" y="5867"/>
                </a:cubicBezTo>
                <a:cubicBezTo>
                  <a:pt x="16867" y="5810"/>
                  <a:pt x="16810" y="5797"/>
                  <a:pt x="16734" y="5875"/>
                </a:cubicBezTo>
                <a:cubicBezTo>
                  <a:pt x="16723" y="5896"/>
                  <a:pt x="16700" y="6187"/>
                  <a:pt x="16700" y="6312"/>
                </a:cubicBezTo>
                <a:cubicBezTo>
                  <a:pt x="16934" y="6665"/>
                  <a:pt x="17013" y="6122"/>
                  <a:pt x="16920" y="5906"/>
                </a:cubicBezTo>
                <a:cubicBezTo>
                  <a:pt x="17174" y="6369"/>
                  <a:pt x="17267" y="5420"/>
                  <a:pt x="17052" y="5423"/>
                </a:cubicBezTo>
                <a:close/>
                <a:moveTo>
                  <a:pt x="5200" y="5429"/>
                </a:moveTo>
                <a:cubicBezTo>
                  <a:pt x="5179" y="5427"/>
                  <a:pt x="5153" y="5429"/>
                  <a:pt x="5123" y="5437"/>
                </a:cubicBezTo>
                <a:lnTo>
                  <a:pt x="5055" y="5562"/>
                </a:lnTo>
                <a:cubicBezTo>
                  <a:pt x="4949" y="6490"/>
                  <a:pt x="5523" y="5460"/>
                  <a:pt x="5200" y="5429"/>
                </a:cubicBezTo>
                <a:close/>
                <a:moveTo>
                  <a:pt x="2441" y="5433"/>
                </a:moveTo>
                <a:cubicBezTo>
                  <a:pt x="2425" y="5431"/>
                  <a:pt x="2408" y="5432"/>
                  <a:pt x="2389" y="5437"/>
                </a:cubicBezTo>
                <a:cubicBezTo>
                  <a:pt x="2366" y="5458"/>
                  <a:pt x="2322" y="5750"/>
                  <a:pt x="2322" y="5875"/>
                </a:cubicBezTo>
                <a:cubicBezTo>
                  <a:pt x="2598" y="6268"/>
                  <a:pt x="2679" y="5466"/>
                  <a:pt x="2441" y="5433"/>
                </a:cubicBezTo>
                <a:close/>
                <a:moveTo>
                  <a:pt x="3352" y="5433"/>
                </a:moveTo>
                <a:cubicBezTo>
                  <a:pt x="3337" y="5431"/>
                  <a:pt x="3320" y="5432"/>
                  <a:pt x="3301" y="5437"/>
                </a:cubicBezTo>
                <a:cubicBezTo>
                  <a:pt x="3278" y="5458"/>
                  <a:pt x="3233" y="5750"/>
                  <a:pt x="3233" y="5875"/>
                </a:cubicBezTo>
                <a:cubicBezTo>
                  <a:pt x="3509" y="6268"/>
                  <a:pt x="3590" y="5466"/>
                  <a:pt x="3352" y="5433"/>
                </a:cubicBezTo>
                <a:close/>
                <a:moveTo>
                  <a:pt x="14760" y="5433"/>
                </a:moveTo>
                <a:cubicBezTo>
                  <a:pt x="14744" y="5431"/>
                  <a:pt x="14727" y="5432"/>
                  <a:pt x="14709" y="5437"/>
                </a:cubicBezTo>
                <a:cubicBezTo>
                  <a:pt x="14686" y="5458"/>
                  <a:pt x="14641" y="5750"/>
                  <a:pt x="14641" y="5875"/>
                </a:cubicBezTo>
                <a:cubicBezTo>
                  <a:pt x="14917" y="6268"/>
                  <a:pt x="14998" y="5466"/>
                  <a:pt x="14760" y="5433"/>
                </a:cubicBezTo>
                <a:close/>
                <a:moveTo>
                  <a:pt x="18888" y="5434"/>
                </a:moveTo>
                <a:cubicBezTo>
                  <a:pt x="18871" y="5432"/>
                  <a:pt x="18851" y="5432"/>
                  <a:pt x="18826" y="5437"/>
                </a:cubicBezTo>
                <a:lnTo>
                  <a:pt x="18759" y="5500"/>
                </a:lnTo>
                <a:cubicBezTo>
                  <a:pt x="18526" y="6260"/>
                  <a:pt x="19136" y="5474"/>
                  <a:pt x="18888" y="5434"/>
                </a:cubicBezTo>
                <a:close/>
                <a:moveTo>
                  <a:pt x="3773" y="5437"/>
                </a:moveTo>
                <a:lnTo>
                  <a:pt x="3706" y="5500"/>
                </a:lnTo>
                <a:cubicBezTo>
                  <a:pt x="3461" y="6475"/>
                  <a:pt x="4389" y="5736"/>
                  <a:pt x="3773" y="5437"/>
                </a:cubicBezTo>
                <a:close/>
                <a:moveTo>
                  <a:pt x="4684" y="5437"/>
                </a:moveTo>
                <a:lnTo>
                  <a:pt x="4617" y="5500"/>
                </a:lnTo>
                <a:cubicBezTo>
                  <a:pt x="4574" y="5671"/>
                  <a:pt x="4568" y="5787"/>
                  <a:pt x="4582" y="5864"/>
                </a:cubicBezTo>
                <a:cubicBezTo>
                  <a:pt x="4545" y="5810"/>
                  <a:pt x="4489" y="5799"/>
                  <a:pt x="4414" y="5875"/>
                </a:cubicBezTo>
                <a:cubicBezTo>
                  <a:pt x="4403" y="5896"/>
                  <a:pt x="4380" y="6187"/>
                  <a:pt x="4380" y="6312"/>
                </a:cubicBezTo>
                <a:cubicBezTo>
                  <a:pt x="4601" y="6646"/>
                  <a:pt x="4683" y="6181"/>
                  <a:pt x="4614" y="5945"/>
                </a:cubicBezTo>
                <a:cubicBezTo>
                  <a:pt x="4746" y="6124"/>
                  <a:pt x="5143" y="5659"/>
                  <a:pt x="4684" y="5437"/>
                </a:cubicBezTo>
                <a:close/>
                <a:moveTo>
                  <a:pt x="10152" y="5437"/>
                </a:moveTo>
                <a:cubicBezTo>
                  <a:pt x="10129" y="5458"/>
                  <a:pt x="10062" y="5625"/>
                  <a:pt x="10051" y="5687"/>
                </a:cubicBezTo>
                <a:cubicBezTo>
                  <a:pt x="10297" y="6008"/>
                  <a:pt x="10505" y="5549"/>
                  <a:pt x="10152" y="5437"/>
                </a:cubicBezTo>
                <a:close/>
                <a:moveTo>
                  <a:pt x="15620" y="5437"/>
                </a:moveTo>
                <a:lnTo>
                  <a:pt x="15553" y="5500"/>
                </a:lnTo>
                <a:cubicBezTo>
                  <a:pt x="15385" y="6506"/>
                  <a:pt x="16253" y="5564"/>
                  <a:pt x="15620" y="5437"/>
                </a:cubicBezTo>
                <a:close/>
                <a:moveTo>
                  <a:pt x="16093" y="5437"/>
                </a:moveTo>
                <a:lnTo>
                  <a:pt x="16025" y="5500"/>
                </a:lnTo>
                <a:cubicBezTo>
                  <a:pt x="15981" y="5672"/>
                  <a:pt x="15976" y="5788"/>
                  <a:pt x="15991" y="5866"/>
                </a:cubicBezTo>
                <a:cubicBezTo>
                  <a:pt x="15953" y="5811"/>
                  <a:pt x="15898" y="5798"/>
                  <a:pt x="15823" y="5875"/>
                </a:cubicBezTo>
                <a:cubicBezTo>
                  <a:pt x="15811" y="5896"/>
                  <a:pt x="15789" y="6187"/>
                  <a:pt x="15789" y="6312"/>
                </a:cubicBezTo>
                <a:cubicBezTo>
                  <a:pt x="16010" y="6646"/>
                  <a:pt x="16091" y="6181"/>
                  <a:pt x="16022" y="5945"/>
                </a:cubicBezTo>
                <a:cubicBezTo>
                  <a:pt x="16154" y="6124"/>
                  <a:pt x="16551" y="5659"/>
                  <a:pt x="16093" y="5437"/>
                </a:cubicBezTo>
                <a:close/>
                <a:moveTo>
                  <a:pt x="16531" y="5437"/>
                </a:moveTo>
                <a:lnTo>
                  <a:pt x="16464" y="5500"/>
                </a:lnTo>
                <a:cubicBezTo>
                  <a:pt x="16296" y="6506"/>
                  <a:pt x="17164" y="5564"/>
                  <a:pt x="16531" y="5437"/>
                </a:cubicBezTo>
                <a:close/>
                <a:moveTo>
                  <a:pt x="17915" y="5437"/>
                </a:moveTo>
                <a:lnTo>
                  <a:pt x="17848" y="5500"/>
                </a:lnTo>
                <a:cubicBezTo>
                  <a:pt x="17776" y="5673"/>
                  <a:pt x="17769" y="5776"/>
                  <a:pt x="17793" y="5834"/>
                </a:cubicBezTo>
                <a:cubicBezTo>
                  <a:pt x="17758" y="5805"/>
                  <a:pt x="17709" y="5812"/>
                  <a:pt x="17645" y="5875"/>
                </a:cubicBezTo>
                <a:cubicBezTo>
                  <a:pt x="17634" y="5896"/>
                  <a:pt x="17611" y="6187"/>
                  <a:pt x="17611" y="6312"/>
                </a:cubicBezTo>
                <a:cubicBezTo>
                  <a:pt x="17820" y="6710"/>
                  <a:pt x="17929" y="6075"/>
                  <a:pt x="17825" y="5875"/>
                </a:cubicBezTo>
                <a:cubicBezTo>
                  <a:pt x="17968" y="5978"/>
                  <a:pt x="18386" y="5599"/>
                  <a:pt x="17915" y="5437"/>
                </a:cubicBezTo>
                <a:close/>
                <a:moveTo>
                  <a:pt x="18387" y="5437"/>
                </a:moveTo>
                <a:cubicBezTo>
                  <a:pt x="18239" y="6613"/>
                  <a:pt x="18830" y="5422"/>
                  <a:pt x="18387" y="5437"/>
                </a:cubicBezTo>
                <a:close/>
                <a:moveTo>
                  <a:pt x="10523" y="5624"/>
                </a:moveTo>
                <a:cubicBezTo>
                  <a:pt x="10410" y="6286"/>
                  <a:pt x="11068" y="5771"/>
                  <a:pt x="10523" y="5624"/>
                </a:cubicBezTo>
                <a:close/>
                <a:moveTo>
                  <a:pt x="17281" y="5809"/>
                </a:moveTo>
                <a:cubicBezTo>
                  <a:pt x="17259" y="5811"/>
                  <a:pt x="17233" y="5831"/>
                  <a:pt x="17206" y="5875"/>
                </a:cubicBezTo>
                <a:cubicBezTo>
                  <a:pt x="16935" y="6204"/>
                  <a:pt x="17277" y="6643"/>
                  <a:pt x="17308" y="6124"/>
                </a:cubicBezTo>
                <a:cubicBezTo>
                  <a:pt x="17470" y="6648"/>
                  <a:pt x="17437" y="5797"/>
                  <a:pt x="17281" y="5809"/>
                </a:cubicBezTo>
                <a:close/>
                <a:moveTo>
                  <a:pt x="18637" y="5831"/>
                </a:moveTo>
                <a:cubicBezTo>
                  <a:pt x="18614" y="5828"/>
                  <a:pt x="18586" y="5840"/>
                  <a:pt x="18556" y="5875"/>
                </a:cubicBezTo>
                <a:lnTo>
                  <a:pt x="18556" y="6374"/>
                </a:lnTo>
                <a:cubicBezTo>
                  <a:pt x="18803" y="6679"/>
                  <a:pt x="18803" y="5857"/>
                  <a:pt x="18637" y="5831"/>
                </a:cubicBezTo>
                <a:close/>
                <a:moveTo>
                  <a:pt x="16390" y="5843"/>
                </a:moveTo>
                <a:cubicBezTo>
                  <a:pt x="16364" y="5835"/>
                  <a:pt x="16332" y="5845"/>
                  <a:pt x="16295" y="5875"/>
                </a:cubicBezTo>
                <a:cubicBezTo>
                  <a:pt x="16284" y="5896"/>
                  <a:pt x="16239" y="6187"/>
                  <a:pt x="16228" y="6312"/>
                </a:cubicBezTo>
                <a:cubicBezTo>
                  <a:pt x="16492" y="6738"/>
                  <a:pt x="16574" y="5898"/>
                  <a:pt x="16390" y="5843"/>
                </a:cubicBezTo>
                <a:close/>
                <a:moveTo>
                  <a:pt x="1770" y="5845"/>
                </a:moveTo>
                <a:cubicBezTo>
                  <a:pt x="1744" y="5837"/>
                  <a:pt x="1714" y="5845"/>
                  <a:pt x="1681" y="5875"/>
                </a:cubicBezTo>
                <a:lnTo>
                  <a:pt x="1647" y="6312"/>
                </a:lnTo>
                <a:cubicBezTo>
                  <a:pt x="1744" y="6446"/>
                  <a:pt x="1809" y="6450"/>
                  <a:pt x="1848" y="6395"/>
                </a:cubicBezTo>
                <a:cubicBezTo>
                  <a:pt x="1793" y="7357"/>
                  <a:pt x="2474" y="6378"/>
                  <a:pt x="1917" y="6312"/>
                </a:cubicBezTo>
                <a:lnTo>
                  <a:pt x="1869" y="6356"/>
                </a:lnTo>
                <a:cubicBezTo>
                  <a:pt x="1924" y="6207"/>
                  <a:pt x="1883" y="5879"/>
                  <a:pt x="1770" y="5845"/>
                </a:cubicBezTo>
                <a:close/>
                <a:moveTo>
                  <a:pt x="2681" y="5845"/>
                </a:moveTo>
                <a:cubicBezTo>
                  <a:pt x="2655" y="5837"/>
                  <a:pt x="2625" y="5845"/>
                  <a:pt x="2592" y="5875"/>
                </a:cubicBezTo>
                <a:cubicBezTo>
                  <a:pt x="2581" y="5896"/>
                  <a:pt x="2558" y="6187"/>
                  <a:pt x="2558" y="6312"/>
                </a:cubicBezTo>
                <a:cubicBezTo>
                  <a:pt x="2655" y="6446"/>
                  <a:pt x="2721" y="6450"/>
                  <a:pt x="2760" y="6395"/>
                </a:cubicBezTo>
                <a:cubicBezTo>
                  <a:pt x="2705" y="7357"/>
                  <a:pt x="3385" y="6378"/>
                  <a:pt x="2828" y="6312"/>
                </a:cubicBezTo>
                <a:lnTo>
                  <a:pt x="2781" y="6356"/>
                </a:lnTo>
                <a:cubicBezTo>
                  <a:pt x="2836" y="6207"/>
                  <a:pt x="2794" y="5879"/>
                  <a:pt x="2681" y="5845"/>
                </a:cubicBezTo>
                <a:close/>
                <a:moveTo>
                  <a:pt x="3592" y="5845"/>
                </a:moveTo>
                <a:cubicBezTo>
                  <a:pt x="3566" y="5837"/>
                  <a:pt x="3536" y="5845"/>
                  <a:pt x="3503" y="5875"/>
                </a:cubicBezTo>
                <a:cubicBezTo>
                  <a:pt x="3492" y="5896"/>
                  <a:pt x="3469" y="6187"/>
                  <a:pt x="3469" y="6312"/>
                </a:cubicBezTo>
                <a:cubicBezTo>
                  <a:pt x="3774" y="6731"/>
                  <a:pt x="3775" y="5901"/>
                  <a:pt x="3592" y="5845"/>
                </a:cubicBezTo>
                <a:close/>
                <a:moveTo>
                  <a:pt x="14089" y="5845"/>
                </a:moveTo>
                <a:cubicBezTo>
                  <a:pt x="14063" y="5837"/>
                  <a:pt x="14033" y="5845"/>
                  <a:pt x="14000" y="5875"/>
                </a:cubicBezTo>
                <a:cubicBezTo>
                  <a:pt x="13988" y="5896"/>
                  <a:pt x="13966" y="6187"/>
                  <a:pt x="13966" y="6312"/>
                </a:cubicBezTo>
                <a:cubicBezTo>
                  <a:pt x="14064" y="6446"/>
                  <a:pt x="14128" y="6450"/>
                  <a:pt x="14168" y="6395"/>
                </a:cubicBezTo>
                <a:cubicBezTo>
                  <a:pt x="14113" y="7357"/>
                  <a:pt x="14794" y="6378"/>
                  <a:pt x="14236" y="6312"/>
                </a:cubicBezTo>
                <a:lnTo>
                  <a:pt x="14188" y="6356"/>
                </a:lnTo>
                <a:cubicBezTo>
                  <a:pt x="14244" y="6207"/>
                  <a:pt x="14202" y="5879"/>
                  <a:pt x="14089" y="5845"/>
                </a:cubicBezTo>
                <a:close/>
                <a:moveTo>
                  <a:pt x="15001" y="5845"/>
                </a:moveTo>
                <a:cubicBezTo>
                  <a:pt x="14974" y="5837"/>
                  <a:pt x="14945" y="5845"/>
                  <a:pt x="14911" y="5875"/>
                </a:cubicBezTo>
                <a:cubicBezTo>
                  <a:pt x="14900" y="5896"/>
                  <a:pt x="14878" y="6187"/>
                  <a:pt x="14878" y="6312"/>
                </a:cubicBezTo>
                <a:cubicBezTo>
                  <a:pt x="15182" y="6731"/>
                  <a:pt x="15183" y="5901"/>
                  <a:pt x="15001" y="5845"/>
                </a:cubicBezTo>
                <a:close/>
                <a:moveTo>
                  <a:pt x="11335" y="5847"/>
                </a:moveTo>
                <a:cubicBezTo>
                  <a:pt x="11315" y="5850"/>
                  <a:pt x="11292" y="5860"/>
                  <a:pt x="11266" y="5875"/>
                </a:cubicBezTo>
                <a:cubicBezTo>
                  <a:pt x="11207" y="5942"/>
                  <a:pt x="11130" y="6289"/>
                  <a:pt x="11266" y="6187"/>
                </a:cubicBezTo>
                <a:cubicBezTo>
                  <a:pt x="11310" y="6952"/>
                  <a:pt x="11635" y="5799"/>
                  <a:pt x="11335" y="5847"/>
                </a:cubicBezTo>
                <a:close/>
                <a:moveTo>
                  <a:pt x="12692" y="5850"/>
                </a:moveTo>
                <a:cubicBezTo>
                  <a:pt x="12679" y="5853"/>
                  <a:pt x="12665" y="5861"/>
                  <a:pt x="12650" y="5875"/>
                </a:cubicBezTo>
                <a:cubicBezTo>
                  <a:pt x="12628" y="5896"/>
                  <a:pt x="12582" y="6187"/>
                  <a:pt x="12582" y="6312"/>
                </a:cubicBezTo>
                <a:cubicBezTo>
                  <a:pt x="12845" y="6821"/>
                  <a:pt x="12885" y="5802"/>
                  <a:pt x="12692" y="5850"/>
                </a:cubicBezTo>
                <a:close/>
                <a:moveTo>
                  <a:pt x="2153" y="5875"/>
                </a:moveTo>
                <a:lnTo>
                  <a:pt x="2086" y="5936"/>
                </a:lnTo>
                <a:cubicBezTo>
                  <a:pt x="1918" y="6943"/>
                  <a:pt x="2786" y="6002"/>
                  <a:pt x="2153" y="5875"/>
                </a:cubicBezTo>
                <a:close/>
                <a:moveTo>
                  <a:pt x="3976" y="5875"/>
                </a:moveTo>
                <a:lnTo>
                  <a:pt x="3908" y="5936"/>
                </a:lnTo>
                <a:cubicBezTo>
                  <a:pt x="3741" y="6943"/>
                  <a:pt x="4609" y="6002"/>
                  <a:pt x="3976" y="5875"/>
                </a:cubicBezTo>
                <a:close/>
                <a:moveTo>
                  <a:pt x="4887" y="5875"/>
                </a:moveTo>
                <a:cubicBezTo>
                  <a:pt x="4477" y="6897"/>
                  <a:pt x="5441" y="5817"/>
                  <a:pt x="4887" y="5875"/>
                </a:cubicBezTo>
                <a:close/>
                <a:moveTo>
                  <a:pt x="9005" y="5875"/>
                </a:moveTo>
                <a:cubicBezTo>
                  <a:pt x="8689" y="7011"/>
                  <a:pt x="9642" y="5984"/>
                  <a:pt x="9005" y="5875"/>
                </a:cubicBezTo>
                <a:close/>
                <a:moveTo>
                  <a:pt x="9444" y="5875"/>
                </a:moveTo>
                <a:lnTo>
                  <a:pt x="9410" y="5936"/>
                </a:lnTo>
                <a:cubicBezTo>
                  <a:pt x="9276" y="6965"/>
                  <a:pt x="10023" y="5934"/>
                  <a:pt x="9444" y="5875"/>
                </a:cubicBezTo>
                <a:close/>
                <a:moveTo>
                  <a:pt x="10355" y="5875"/>
                </a:moveTo>
                <a:cubicBezTo>
                  <a:pt x="10481" y="6637"/>
                  <a:pt x="10768" y="5870"/>
                  <a:pt x="10355" y="5875"/>
                </a:cubicBezTo>
                <a:close/>
                <a:moveTo>
                  <a:pt x="10861" y="5875"/>
                </a:moveTo>
                <a:cubicBezTo>
                  <a:pt x="10633" y="7003"/>
                  <a:pt x="11357" y="5944"/>
                  <a:pt x="10861" y="5875"/>
                </a:cubicBezTo>
                <a:close/>
                <a:moveTo>
                  <a:pt x="11738" y="5875"/>
                </a:moveTo>
                <a:lnTo>
                  <a:pt x="11671" y="5936"/>
                </a:lnTo>
                <a:cubicBezTo>
                  <a:pt x="11504" y="6943"/>
                  <a:pt x="12371" y="6002"/>
                  <a:pt x="11738" y="5875"/>
                </a:cubicBezTo>
                <a:close/>
                <a:moveTo>
                  <a:pt x="12245" y="5875"/>
                </a:moveTo>
                <a:cubicBezTo>
                  <a:pt x="12245" y="5916"/>
                  <a:pt x="12155" y="5999"/>
                  <a:pt x="12110" y="5999"/>
                </a:cubicBezTo>
                <a:cubicBezTo>
                  <a:pt x="12034" y="6788"/>
                  <a:pt x="12703" y="6129"/>
                  <a:pt x="12245" y="5875"/>
                </a:cubicBezTo>
                <a:close/>
                <a:moveTo>
                  <a:pt x="13088" y="5875"/>
                </a:moveTo>
                <a:lnTo>
                  <a:pt x="13054" y="5936"/>
                </a:lnTo>
                <a:cubicBezTo>
                  <a:pt x="12921" y="6965"/>
                  <a:pt x="13667" y="5934"/>
                  <a:pt x="13088" y="5875"/>
                </a:cubicBezTo>
                <a:close/>
                <a:moveTo>
                  <a:pt x="13561" y="5875"/>
                </a:moveTo>
                <a:lnTo>
                  <a:pt x="13493" y="5936"/>
                </a:lnTo>
                <a:cubicBezTo>
                  <a:pt x="13326" y="6943"/>
                  <a:pt x="14194" y="6002"/>
                  <a:pt x="13561" y="5875"/>
                </a:cubicBezTo>
                <a:close/>
                <a:moveTo>
                  <a:pt x="14472" y="5875"/>
                </a:moveTo>
                <a:lnTo>
                  <a:pt x="14405" y="5936"/>
                </a:lnTo>
                <a:cubicBezTo>
                  <a:pt x="14237" y="6943"/>
                  <a:pt x="15105" y="6002"/>
                  <a:pt x="14472" y="5875"/>
                </a:cubicBezTo>
                <a:close/>
                <a:moveTo>
                  <a:pt x="15384" y="5875"/>
                </a:moveTo>
                <a:lnTo>
                  <a:pt x="15316" y="5936"/>
                </a:lnTo>
                <a:cubicBezTo>
                  <a:pt x="15149" y="6943"/>
                  <a:pt x="16017" y="6002"/>
                  <a:pt x="15384" y="5875"/>
                </a:cubicBezTo>
                <a:close/>
                <a:moveTo>
                  <a:pt x="4730" y="6249"/>
                </a:moveTo>
                <a:cubicBezTo>
                  <a:pt x="4711" y="6252"/>
                  <a:pt x="4684" y="6272"/>
                  <a:pt x="4650" y="6312"/>
                </a:cubicBezTo>
                <a:cubicBezTo>
                  <a:pt x="4639" y="6333"/>
                  <a:pt x="4594" y="6583"/>
                  <a:pt x="4583" y="6687"/>
                </a:cubicBezTo>
                <a:cubicBezTo>
                  <a:pt x="4690" y="7010"/>
                  <a:pt x="4868" y="6231"/>
                  <a:pt x="4730" y="6249"/>
                </a:cubicBezTo>
                <a:close/>
                <a:moveTo>
                  <a:pt x="11567" y="6253"/>
                </a:moveTo>
                <a:cubicBezTo>
                  <a:pt x="11539" y="6253"/>
                  <a:pt x="11506" y="6271"/>
                  <a:pt x="11468" y="6312"/>
                </a:cubicBezTo>
                <a:lnTo>
                  <a:pt x="11468" y="6749"/>
                </a:lnTo>
                <a:cubicBezTo>
                  <a:pt x="11736" y="7114"/>
                  <a:pt x="11765" y="6253"/>
                  <a:pt x="11567" y="6253"/>
                </a:cubicBezTo>
                <a:close/>
                <a:moveTo>
                  <a:pt x="12478" y="6253"/>
                </a:moveTo>
                <a:cubicBezTo>
                  <a:pt x="12450" y="6253"/>
                  <a:pt x="12418" y="6271"/>
                  <a:pt x="12380" y="6312"/>
                </a:cubicBezTo>
                <a:lnTo>
                  <a:pt x="12380" y="6749"/>
                </a:lnTo>
                <a:cubicBezTo>
                  <a:pt x="12648" y="7114"/>
                  <a:pt x="12677" y="6253"/>
                  <a:pt x="12478" y="6253"/>
                </a:cubicBezTo>
                <a:close/>
                <a:moveTo>
                  <a:pt x="2460" y="6257"/>
                </a:moveTo>
                <a:cubicBezTo>
                  <a:pt x="2430" y="6255"/>
                  <a:pt x="2396" y="6272"/>
                  <a:pt x="2356" y="6312"/>
                </a:cubicBezTo>
                <a:cubicBezTo>
                  <a:pt x="2344" y="6333"/>
                  <a:pt x="2322" y="6624"/>
                  <a:pt x="2322" y="6749"/>
                </a:cubicBezTo>
                <a:cubicBezTo>
                  <a:pt x="2607" y="7178"/>
                  <a:pt x="2665" y="6273"/>
                  <a:pt x="2460" y="6257"/>
                </a:cubicBezTo>
                <a:close/>
                <a:moveTo>
                  <a:pt x="3372" y="6257"/>
                </a:moveTo>
                <a:cubicBezTo>
                  <a:pt x="3342" y="6255"/>
                  <a:pt x="3307" y="6272"/>
                  <a:pt x="3267" y="6312"/>
                </a:cubicBezTo>
                <a:cubicBezTo>
                  <a:pt x="3256" y="6333"/>
                  <a:pt x="3233" y="6624"/>
                  <a:pt x="3233" y="6749"/>
                </a:cubicBezTo>
                <a:cubicBezTo>
                  <a:pt x="3518" y="7178"/>
                  <a:pt x="3577" y="6273"/>
                  <a:pt x="3372" y="6257"/>
                </a:cubicBezTo>
                <a:close/>
                <a:moveTo>
                  <a:pt x="4283" y="6257"/>
                </a:moveTo>
                <a:cubicBezTo>
                  <a:pt x="4253" y="6255"/>
                  <a:pt x="4218" y="6272"/>
                  <a:pt x="4178" y="6312"/>
                </a:cubicBezTo>
                <a:cubicBezTo>
                  <a:pt x="4167" y="6333"/>
                  <a:pt x="4144" y="6624"/>
                  <a:pt x="4144" y="6749"/>
                </a:cubicBezTo>
                <a:cubicBezTo>
                  <a:pt x="4429" y="7178"/>
                  <a:pt x="4488" y="6273"/>
                  <a:pt x="4283" y="6257"/>
                </a:cubicBezTo>
                <a:close/>
                <a:moveTo>
                  <a:pt x="13868" y="6257"/>
                </a:moveTo>
                <a:cubicBezTo>
                  <a:pt x="13839" y="6255"/>
                  <a:pt x="13804" y="6272"/>
                  <a:pt x="13763" y="6312"/>
                </a:cubicBezTo>
                <a:cubicBezTo>
                  <a:pt x="13752" y="6333"/>
                  <a:pt x="13730" y="6624"/>
                  <a:pt x="13730" y="6749"/>
                </a:cubicBezTo>
                <a:cubicBezTo>
                  <a:pt x="14014" y="7178"/>
                  <a:pt x="14074" y="6273"/>
                  <a:pt x="13868" y="6257"/>
                </a:cubicBezTo>
                <a:close/>
                <a:moveTo>
                  <a:pt x="14779" y="6257"/>
                </a:moveTo>
                <a:cubicBezTo>
                  <a:pt x="14750" y="6255"/>
                  <a:pt x="14715" y="6272"/>
                  <a:pt x="14675" y="6312"/>
                </a:cubicBezTo>
                <a:cubicBezTo>
                  <a:pt x="14663" y="6333"/>
                  <a:pt x="14641" y="6624"/>
                  <a:pt x="14641" y="6749"/>
                </a:cubicBezTo>
                <a:cubicBezTo>
                  <a:pt x="14926" y="7178"/>
                  <a:pt x="14985" y="6273"/>
                  <a:pt x="14779" y="6257"/>
                </a:cubicBezTo>
                <a:close/>
                <a:moveTo>
                  <a:pt x="15690" y="6257"/>
                </a:moveTo>
                <a:cubicBezTo>
                  <a:pt x="15661" y="6255"/>
                  <a:pt x="15626" y="6272"/>
                  <a:pt x="15586" y="6312"/>
                </a:cubicBezTo>
                <a:cubicBezTo>
                  <a:pt x="15575" y="6333"/>
                  <a:pt x="15553" y="6624"/>
                  <a:pt x="15553" y="6749"/>
                </a:cubicBezTo>
                <a:cubicBezTo>
                  <a:pt x="15837" y="7178"/>
                  <a:pt x="15896" y="6273"/>
                  <a:pt x="15690" y="6257"/>
                </a:cubicBezTo>
                <a:close/>
                <a:moveTo>
                  <a:pt x="16602" y="6257"/>
                </a:moveTo>
                <a:cubicBezTo>
                  <a:pt x="16572" y="6255"/>
                  <a:pt x="16538" y="6272"/>
                  <a:pt x="16498" y="6312"/>
                </a:cubicBezTo>
                <a:cubicBezTo>
                  <a:pt x="16486" y="6333"/>
                  <a:pt x="16464" y="6624"/>
                  <a:pt x="16464" y="6749"/>
                </a:cubicBezTo>
                <a:cubicBezTo>
                  <a:pt x="16749" y="7178"/>
                  <a:pt x="16807" y="6273"/>
                  <a:pt x="16602" y="6257"/>
                </a:cubicBezTo>
                <a:close/>
                <a:moveTo>
                  <a:pt x="10653" y="6310"/>
                </a:moveTo>
                <a:cubicBezTo>
                  <a:pt x="10626" y="6307"/>
                  <a:pt x="10595" y="6308"/>
                  <a:pt x="10557" y="6312"/>
                </a:cubicBezTo>
                <a:cubicBezTo>
                  <a:pt x="10308" y="7208"/>
                  <a:pt x="11054" y="6358"/>
                  <a:pt x="10653" y="6310"/>
                </a:cubicBezTo>
                <a:close/>
                <a:moveTo>
                  <a:pt x="3739" y="6312"/>
                </a:moveTo>
                <a:lnTo>
                  <a:pt x="3706" y="6374"/>
                </a:lnTo>
                <a:cubicBezTo>
                  <a:pt x="3572" y="7402"/>
                  <a:pt x="4318" y="6372"/>
                  <a:pt x="3739" y="6312"/>
                </a:cubicBezTo>
                <a:close/>
                <a:moveTo>
                  <a:pt x="9207" y="6312"/>
                </a:moveTo>
                <a:lnTo>
                  <a:pt x="9174" y="6374"/>
                </a:lnTo>
                <a:cubicBezTo>
                  <a:pt x="9050" y="7459"/>
                  <a:pt x="9801" y="6242"/>
                  <a:pt x="9207" y="6312"/>
                </a:cubicBezTo>
                <a:close/>
                <a:moveTo>
                  <a:pt x="11030" y="6312"/>
                </a:moveTo>
                <a:lnTo>
                  <a:pt x="10996" y="6374"/>
                </a:lnTo>
                <a:cubicBezTo>
                  <a:pt x="10863" y="7402"/>
                  <a:pt x="11609" y="6371"/>
                  <a:pt x="11030" y="6312"/>
                </a:cubicBezTo>
                <a:close/>
                <a:moveTo>
                  <a:pt x="11941" y="6312"/>
                </a:moveTo>
                <a:lnTo>
                  <a:pt x="11907" y="6374"/>
                </a:lnTo>
                <a:cubicBezTo>
                  <a:pt x="11783" y="7459"/>
                  <a:pt x="12536" y="6242"/>
                  <a:pt x="11941" y="6312"/>
                </a:cubicBezTo>
                <a:close/>
                <a:moveTo>
                  <a:pt x="13324" y="6312"/>
                </a:moveTo>
                <a:lnTo>
                  <a:pt x="13257" y="6374"/>
                </a:lnTo>
                <a:cubicBezTo>
                  <a:pt x="13190" y="7376"/>
                  <a:pt x="13886" y="6378"/>
                  <a:pt x="13324" y="6312"/>
                </a:cubicBezTo>
                <a:close/>
                <a:moveTo>
                  <a:pt x="15148" y="6312"/>
                </a:moveTo>
                <a:lnTo>
                  <a:pt x="15114" y="6374"/>
                </a:lnTo>
                <a:cubicBezTo>
                  <a:pt x="14980" y="7402"/>
                  <a:pt x="15726" y="6371"/>
                  <a:pt x="15148" y="6312"/>
                </a:cubicBezTo>
                <a:close/>
                <a:moveTo>
                  <a:pt x="16059" y="6312"/>
                </a:moveTo>
                <a:lnTo>
                  <a:pt x="16025" y="6374"/>
                </a:lnTo>
                <a:cubicBezTo>
                  <a:pt x="15891" y="7402"/>
                  <a:pt x="16638" y="6371"/>
                  <a:pt x="16059" y="6312"/>
                </a:cubicBezTo>
                <a:close/>
                <a:moveTo>
                  <a:pt x="16970" y="6312"/>
                </a:moveTo>
                <a:lnTo>
                  <a:pt x="16936" y="6374"/>
                </a:lnTo>
                <a:cubicBezTo>
                  <a:pt x="16802" y="7402"/>
                  <a:pt x="17549" y="6371"/>
                  <a:pt x="16970" y="6312"/>
                </a:cubicBezTo>
                <a:close/>
                <a:moveTo>
                  <a:pt x="17848" y="6374"/>
                </a:moveTo>
                <a:lnTo>
                  <a:pt x="17848" y="6749"/>
                </a:lnTo>
                <a:cubicBezTo>
                  <a:pt x="18158" y="7068"/>
                  <a:pt x="18061" y="6342"/>
                  <a:pt x="17848" y="6374"/>
                </a:cubicBezTo>
                <a:close/>
                <a:moveTo>
                  <a:pt x="17341" y="6500"/>
                </a:moveTo>
                <a:cubicBezTo>
                  <a:pt x="17326" y="7126"/>
                  <a:pt x="17854" y="6746"/>
                  <a:pt x="17341" y="6500"/>
                </a:cubicBezTo>
                <a:close/>
                <a:moveTo>
                  <a:pt x="2218" y="6690"/>
                </a:moveTo>
                <a:cubicBezTo>
                  <a:pt x="2190" y="6690"/>
                  <a:pt x="2156" y="6707"/>
                  <a:pt x="2119" y="6749"/>
                </a:cubicBezTo>
                <a:lnTo>
                  <a:pt x="2119" y="7186"/>
                </a:lnTo>
                <a:cubicBezTo>
                  <a:pt x="2387" y="7551"/>
                  <a:pt x="2416" y="6690"/>
                  <a:pt x="2218" y="6690"/>
                </a:cubicBezTo>
                <a:close/>
                <a:moveTo>
                  <a:pt x="3129" y="6690"/>
                </a:moveTo>
                <a:cubicBezTo>
                  <a:pt x="3101" y="6690"/>
                  <a:pt x="3068" y="6707"/>
                  <a:pt x="3031" y="6749"/>
                </a:cubicBezTo>
                <a:lnTo>
                  <a:pt x="3031" y="7186"/>
                </a:lnTo>
                <a:cubicBezTo>
                  <a:pt x="3299" y="7551"/>
                  <a:pt x="3327" y="6690"/>
                  <a:pt x="3129" y="6690"/>
                </a:cubicBezTo>
                <a:close/>
                <a:moveTo>
                  <a:pt x="4041" y="6690"/>
                </a:moveTo>
                <a:cubicBezTo>
                  <a:pt x="4013" y="6690"/>
                  <a:pt x="3980" y="6707"/>
                  <a:pt x="3942" y="6749"/>
                </a:cubicBezTo>
                <a:lnTo>
                  <a:pt x="3942" y="7186"/>
                </a:lnTo>
                <a:cubicBezTo>
                  <a:pt x="4210" y="7551"/>
                  <a:pt x="4239" y="6690"/>
                  <a:pt x="4041" y="6690"/>
                </a:cubicBezTo>
                <a:close/>
                <a:moveTo>
                  <a:pt x="12715" y="6690"/>
                </a:moveTo>
                <a:cubicBezTo>
                  <a:pt x="12687" y="6690"/>
                  <a:pt x="12654" y="6707"/>
                  <a:pt x="12616" y="6749"/>
                </a:cubicBezTo>
                <a:lnTo>
                  <a:pt x="12616" y="7186"/>
                </a:lnTo>
                <a:cubicBezTo>
                  <a:pt x="12884" y="7551"/>
                  <a:pt x="12913" y="6690"/>
                  <a:pt x="12715" y="6690"/>
                </a:cubicBezTo>
                <a:close/>
                <a:moveTo>
                  <a:pt x="13626" y="6690"/>
                </a:moveTo>
                <a:cubicBezTo>
                  <a:pt x="13598" y="6690"/>
                  <a:pt x="13565" y="6707"/>
                  <a:pt x="13527" y="6749"/>
                </a:cubicBezTo>
                <a:lnTo>
                  <a:pt x="13527" y="7186"/>
                </a:lnTo>
                <a:cubicBezTo>
                  <a:pt x="13796" y="7551"/>
                  <a:pt x="13825" y="6690"/>
                  <a:pt x="13626" y="6690"/>
                </a:cubicBezTo>
                <a:close/>
                <a:moveTo>
                  <a:pt x="14538" y="6690"/>
                </a:moveTo>
                <a:cubicBezTo>
                  <a:pt x="14509" y="6690"/>
                  <a:pt x="14476" y="6707"/>
                  <a:pt x="14439" y="6749"/>
                </a:cubicBezTo>
                <a:lnTo>
                  <a:pt x="14439" y="7186"/>
                </a:lnTo>
                <a:cubicBezTo>
                  <a:pt x="14707" y="7551"/>
                  <a:pt x="14736" y="6690"/>
                  <a:pt x="14538" y="6690"/>
                </a:cubicBezTo>
                <a:close/>
                <a:moveTo>
                  <a:pt x="15449" y="6690"/>
                </a:moveTo>
                <a:cubicBezTo>
                  <a:pt x="15420" y="6690"/>
                  <a:pt x="15387" y="6707"/>
                  <a:pt x="15350" y="6749"/>
                </a:cubicBezTo>
                <a:lnTo>
                  <a:pt x="15350" y="7186"/>
                </a:lnTo>
                <a:cubicBezTo>
                  <a:pt x="15618" y="7551"/>
                  <a:pt x="15647" y="6690"/>
                  <a:pt x="15449" y="6690"/>
                </a:cubicBezTo>
                <a:close/>
                <a:moveTo>
                  <a:pt x="16360" y="6690"/>
                </a:moveTo>
                <a:cubicBezTo>
                  <a:pt x="16332" y="6690"/>
                  <a:pt x="16298" y="6707"/>
                  <a:pt x="16261" y="6749"/>
                </a:cubicBezTo>
                <a:lnTo>
                  <a:pt x="16261" y="7186"/>
                </a:lnTo>
                <a:cubicBezTo>
                  <a:pt x="16529" y="7551"/>
                  <a:pt x="16558" y="6690"/>
                  <a:pt x="16360" y="6690"/>
                </a:cubicBezTo>
                <a:close/>
                <a:moveTo>
                  <a:pt x="17271" y="6690"/>
                </a:moveTo>
                <a:cubicBezTo>
                  <a:pt x="17243" y="6690"/>
                  <a:pt x="17210" y="6707"/>
                  <a:pt x="17173" y="6749"/>
                </a:cubicBezTo>
                <a:lnTo>
                  <a:pt x="17173" y="7186"/>
                </a:lnTo>
                <a:cubicBezTo>
                  <a:pt x="17441" y="7551"/>
                  <a:pt x="17469" y="6690"/>
                  <a:pt x="17271" y="6690"/>
                </a:cubicBezTo>
                <a:close/>
                <a:moveTo>
                  <a:pt x="9953" y="6725"/>
                </a:moveTo>
                <a:cubicBezTo>
                  <a:pt x="9932" y="6728"/>
                  <a:pt x="9908" y="6735"/>
                  <a:pt x="9882" y="6749"/>
                </a:cubicBezTo>
                <a:cubicBezTo>
                  <a:pt x="9871" y="6770"/>
                  <a:pt x="9826" y="6979"/>
                  <a:pt x="9815" y="7062"/>
                </a:cubicBezTo>
                <a:cubicBezTo>
                  <a:pt x="10030" y="7705"/>
                  <a:pt x="10267" y="6678"/>
                  <a:pt x="9953" y="6725"/>
                </a:cubicBezTo>
                <a:close/>
                <a:moveTo>
                  <a:pt x="1743" y="6733"/>
                </a:moveTo>
                <a:cubicBezTo>
                  <a:pt x="1715" y="6733"/>
                  <a:pt x="1683" y="6738"/>
                  <a:pt x="1647" y="6749"/>
                </a:cubicBezTo>
                <a:cubicBezTo>
                  <a:pt x="1639" y="7830"/>
                  <a:pt x="2158" y="6731"/>
                  <a:pt x="1743" y="6733"/>
                </a:cubicBezTo>
                <a:close/>
                <a:moveTo>
                  <a:pt x="4510" y="6741"/>
                </a:moveTo>
                <a:cubicBezTo>
                  <a:pt x="4484" y="6739"/>
                  <a:pt x="4452" y="6741"/>
                  <a:pt x="4414" y="6749"/>
                </a:cubicBezTo>
                <a:cubicBezTo>
                  <a:pt x="4355" y="6952"/>
                  <a:pt x="4339" y="7076"/>
                  <a:pt x="4348" y="7143"/>
                </a:cubicBezTo>
                <a:cubicBezTo>
                  <a:pt x="4319" y="7126"/>
                  <a:pt x="4275" y="7118"/>
                  <a:pt x="4212" y="7125"/>
                </a:cubicBezTo>
                <a:lnTo>
                  <a:pt x="4144" y="7249"/>
                </a:lnTo>
                <a:cubicBezTo>
                  <a:pt x="3989" y="7875"/>
                  <a:pt x="4446" y="7410"/>
                  <a:pt x="4393" y="7206"/>
                </a:cubicBezTo>
                <a:cubicBezTo>
                  <a:pt x="4508" y="7216"/>
                  <a:pt x="4776" y="6759"/>
                  <a:pt x="4510" y="6741"/>
                </a:cubicBezTo>
                <a:close/>
                <a:moveTo>
                  <a:pt x="12251" y="6742"/>
                </a:moveTo>
                <a:cubicBezTo>
                  <a:pt x="12220" y="6739"/>
                  <a:pt x="12184" y="6741"/>
                  <a:pt x="12143" y="6749"/>
                </a:cubicBezTo>
                <a:cubicBezTo>
                  <a:pt x="12000" y="7869"/>
                  <a:pt x="12705" y="6783"/>
                  <a:pt x="12251" y="6742"/>
                </a:cubicBezTo>
                <a:close/>
                <a:moveTo>
                  <a:pt x="3503" y="6749"/>
                </a:moveTo>
                <a:lnTo>
                  <a:pt x="3469" y="6812"/>
                </a:lnTo>
                <a:cubicBezTo>
                  <a:pt x="3345" y="7897"/>
                  <a:pt x="4097" y="6679"/>
                  <a:pt x="3503" y="6749"/>
                </a:cubicBezTo>
                <a:close/>
                <a:moveTo>
                  <a:pt x="9106" y="6749"/>
                </a:moveTo>
                <a:lnTo>
                  <a:pt x="9072" y="6936"/>
                </a:lnTo>
                <a:cubicBezTo>
                  <a:pt x="8788" y="7701"/>
                  <a:pt x="9476" y="6982"/>
                  <a:pt x="9106" y="6749"/>
                </a:cubicBezTo>
                <a:close/>
                <a:moveTo>
                  <a:pt x="14911" y="6749"/>
                </a:moveTo>
                <a:lnTo>
                  <a:pt x="14878" y="6812"/>
                </a:lnTo>
                <a:cubicBezTo>
                  <a:pt x="14754" y="7897"/>
                  <a:pt x="15506" y="6679"/>
                  <a:pt x="14911" y="6749"/>
                </a:cubicBezTo>
                <a:close/>
                <a:moveTo>
                  <a:pt x="15823" y="6749"/>
                </a:moveTo>
                <a:lnTo>
                  <a:pt x="15789" y="6812"/>
                </a:lnTo>
                <a:cubicBezTo>
                  <a:pt x="15665" y="7897"/>
                  <a:pt x="16417" y="6679"/>
                  <a:pt x="15823" y="6749"/>
                </a:cubicBezTo>
                <a:close/>
                <a:moveTo>
                  <a:pt x="16734" y="6749"/>
                </a:moveTo>
                <a:lnTo>
                  <a:pt x="16700" y="6812"/>
                </a:lnTo>
                <a:cubicBezTo>
                  <a:pt x="16576" y="7897"/>
                  <a:pt x="17328" y="6679"/>
                  <a:pt x="16734" y="6749"/>
                </a:cubicBezTo>
                <a:close/>
                <a:moveTo>
                  <a:pt x="18556" y="6749"/>
                </a:moveTo>
                <a:lnTo>
                  <a:pt x="18522" y="6812"/>
                </a:lnTo>
                <a:cubicBezTo>
                  <a:pt x="18399" y="7897"/>
                  <a:pt x="19151" y="6679"/>
                  <a:pt x="18556" y="6749"/>
                </a:cubicBezTo>
                <a:close/>
                <a:moveTo>
                  <a:pt x="2736" y="6774"/>
                </a:moveTo>
                <a:cubicBezTo>
                  <a:pt x="2695" y="6764"/>
                  <a:pt x="2637" y="6774"/>
                  <a:pt x="2558" y="6812"/>
                </a:cubicBezTo>
                <a:cubicBezTo>
                  <a:pt x="2472" y="7847"/>
                  <a:pt x="3022" y="6839"/>
                  <a:pt x="2736" y="6774"/>
                </a:cubicBezTo>
                <a:close/>
                <a:moveTo>
                  <a:pt x="13233" y="6774"/>
                </a:moveTo>
                <a:cubicBezTo>
                  <a:pt x="13192" y="6764"/>
                  <a:pt x="13134" y="6774"/>
                  <a:pt x="13054" y="6812"/>
                </a:cubicBezTo>
                <a:cubicBezTo>
                  <a:pt x="12969" y="7847"/>
                  <a:pt x="13520" y="6839"/>
                  <a:pt x="13233" y="6774"/>
                </a:cubicBezTo>
                <a:close/>
                <a:moveTo>
                  <a:pt x="14144" y="6774"/>
                </a:moveTo>
                <a:cubicBezTo>
                  <a:pt x="14104" y="6764"/>
                  <a:pt x="14046" y="6774"/>
                  <a:pt x="13966" y="6812"/>
                </a:cubicBezTo>
                <a:cubicBezTo>
                  <a:pt x="13881" y="7847"/>
                  <a:pt x="14431" y="6839"/>
                  <a:pt x="14144" y="6774"/>
                </a:cubicBezTo>
                <a:close/>
                <a:moveTo>
                  <a:pt x="9585" y="6873"/>
                </a:moveTo>
                <a:cubicBezTo>
                  <a:pt x="9564" y="6870"/>
                  <a:pt x="9540" y="6871"/>
                  <a:pt x="9511" y="6875"/>
                </a:cubicBezTo>
                <a:lnTo>
                  <a:pt x="9376" y="6936"/>
                </a:lnTo>
                <a:cubicBezTo>
                  <a:pt x="9343" y="7671"/>
                  <a:pt x="9897" y="6919"/>
                  <a:pt x="9585" y="6873"/>
                </a:cubicBezTo>
                <a:close/>
                <a:moveTo>
                  <a:pt x="18253" y="6875"/>
                </a:moveTo>
                <a:lnTo>
                  <a:pt x="18185" y="6936"/>
                </a:lnTo>
                <a:cubicBezTo>
                  <a:pt x="17926" y="7681"/>
                  <a:pt x="18612" y="6932"/>
                  <a:pt x="18253" y="6875"/>
                </a:cubicBezTo>
                <a:close/>
                <a:moveTo>
                  <a:pt x="9775" y="7093"/>
                </a:moveTo>
                <a:cubicBezTo>
                  <a:pt x="9748" y="7086"/>
                  <a:pt x="9717" y="7095"/>
                  <a:pt x="9680" y="7125"/>
                </a:cubicBezTo>
                <a:cubicBezTo>
                  <a:pt x="9669" y="7146"/>
                  <a:pt x="9623" y="7436"/>
                  <a:pt x="9612" y="7561"/>
                </a:cubicBezTo>
                <a:cubicBezTo>
                  <a:pt x="9876" y="7987"/>
                  <a:pt x="9958" y="7148"/>
                  <a:pt x="9775" y="7093"/>
                </a:cubicBezTo>
                <a:close/>
                <a:moveTo>
                  <a:pt x="18433" y="7106"/>
                </a:moveTo>
                <a:cubicBezTo>
                  <a:pt x="18411" y="7107"/>
                  <a:pt x="18385" y="7113"/>
                  <a:pt x="18354" y="7125"/>
                </a:cubicBezTo>
                <a:lnTo>
                  <a:pt x="18320" y="7186"/>
                </a:lnTo>
                <a:cubicBezTo>
                  <a:pt x="18075" y="8229"/>
                  <a:pt x="18760" y="7098"/>
                  <a:pt x="18433" y="7106"/>
                </a:cubicBezTo>
                <a:close/>
                <a:moveTo>
                  <a:pt x="9287" y="7108"/>
                </a:moveTo>
                <a:cubicBezTo>
                  <a:pt x="9273" y="7109"/>
                  <a:pt x="9257" y="7115"/>
                  <a:pt x="9241" y="7125"/>
                </a:cubicBezTo>
                <a:cubicBezTo>
                  <a:pt x="9218" y="7146"/>
                  <a:pt x="9174" y="7436"/>
                  <a:pt x="9174" y="7561"/>
                </a:cubicBezTo>
                <a:cubicBezTo>
                  <a:pt x="9426" y="8042"/>
                  <a:pt x="9496" y="7093"/>
                  <a:pt x="9287" y="7108"/>
                </a:cubicBezTo>
                <a:close/>
                <a:moveTo>
                  <a:pt x="10198" y="7108"/>
                </a:moveTo>
                <a:cubicBezTo>
                  <a:pt x="10184" y="7109"/>
                  <a:pt x="10168" y="7115"/>
                  <a:pt x="10152" y="7125"/>
                </a:cubicBezTo>
                <a:cubicBezTo>
                  <a:pt x="10129" y="7146"/>
                  <a:pt x="10085" y="7436"/>
                  <a:pt x="10085" y="7561"/>
                </a:cubicBezTo>
                <a:cubicBezTo>
                  <a:pt x="10337" y="8042"/>
                  <a:pt x="10407" y="7093"/>
                  <a:pt x="10198" y="7108"/>
                </a:cubicBezTo>
                <a:close/>
                <a:moveTo>
                  <a:pt x="12020" y="7108"/>
                </a:moveTo>
                <a:cubicBezTo>
                  <a:pt x="12006" y="7109"/>
                  <a:pt x="11992" y="7115"/>
                  <a:pt x="11975" y="7125"/>
                </a:cubicBezTo>
                <a:cubicBezTo>
                  <a:pt x="11953" y="7146"/>
                  <a:pt x="11907" y="7436"/>
                  <a:pt x="11907" y="7561"/>
                </a:cubicBezTo>
                <a:cubicBezTo>
                  <a:pt x="12159" y="8042"/>
                  <a:pt x="12230" y="7093"/>
                  <a:pt x="12020" y="7108"/>
                </a:cubicBezTo>
                <a:close/>
                <a:moveTo>
                  <a:pt x="12931" y="7108"/>
                </a:moveTo>
                <a:cubicBezTo>
                  <a:pt x="12918" y="7109"/>
                  <a:pt x="12903" y="7115"/>
                  <a:pt x="12886" y="7125"/>
                </a:cubicBezTo>
                <a:cubicBezTo>
                  <a:pt x="12864" y="7146"/>
                  <a:pt x="12818" y="7436"/>
                  <a:pt x="12818" y="7561"/>
                </a:cubicBezTo>
                <a:cubicBezTo>
                  <a:pt x="13071" y="8042"/>
                  <a:pt x="13141" y="7093"/>
                  <a:pt x="12931" y="7108"/>
                </a:cubicBezTo>
                <a:close/>
                <a:moveTo>
                  <a:pt x="13843" y="7108"/>
                </a:moveTo>
                <a:cubicBezTo>
                  <a:pt x="13829" y="7109"/>
                  <a:pt x="13814" y="7115"/>
                  <a:pt x="13797" y="7125"/>
                </a:cubicBezTo>
                <a:cubicBezTo>
                  <a:pt x="13775" y="7146"/>
                  <a:pt x="13730" y="7436"/>
                  <a:pt x="13730" y="7561"/>
                </a:cubicBezTo>
                <a:cubicBezTo>
                  <a:pt x="13982" y="8042"/>
                  <a:pt x="14052" y="7093"/>
                  <a:pt x="13843" y="7108"/>
                </a:cubicBezTo>
                <a:close/>
                <a:moveTo>
                  <a:pt x="16582" y="7116"/>
                </a:moveTo>
                <a:cubicBezTo>
                  <a:pt x="16566" y="7115"/>
                  <a:pt x="16549" y="7118"/>
                  <a:pt x="16531" y="7125"/>
                </a:cubicBezTo>
                <a:cubicBezTo>
                  <a:pt x="16508" y="7166"/>
                  <a:pt x="16464" y="7457"/>
                  <a:pt x="16464" y="7561"/>
                </a:cubicBezTo>
                <a:cubicBezTo>
                  <a:pt x="16767" y="7913"/>
                  <a:pt x="16815" y="7129"/>
                  <a:pt x="16582" y="7116"/>
                </a:cubicBezTo>
                <a:close/>
                <a:moveTo>
                  <a:pt x="17493" y="7116"/>
                </a:moveTo>
                <a:cubicBezTo>
                  <a:pt x="17477" y="7115"/>
                  <a:pt x="17461" y="7118"/>
                  <a:pt x="17443" y="7125"/>
                </a:cubicBezTo>
                <a:cubicBezTo>
                  <a:pt x="17420" y="7166"/>
                  <a:pt x="17375" y="7457"/>
                  <a:pt x="17375" y="7561"/>
                </a:cubicBezTo>
                <a:cubicBezTo>
                  <a:pt x="17678" y="7913"/>
                  <a:pt x="17726" y="7129"/>
                  <a:pt x="17493" y="7116"/>
                </a:cubicBezTo>
                <a:close/>
                <a:moveTo>
                  <a:pt x="2441" y="7120"/>
                </a:moveTo>
                <a:cubicBezTo>
                  <a:pt x="2425" y="7117"/>
                  <a:pt x="2408" y="7120"/>
                  <a:pt x="2389" y="7125"/>
                </a:cubicBezTo>
                <a:cubicBezTo>
                  <a:pt x="2366" y="7146"/>
                  <a:pt x="2322" y="7436"/>
                  <a:pt x="2322" y="7561"/>
                </a:cubicBezTo>
                <a:cubicBezTo>
                  <a:pt x="2598" y="7954"/>
                  <a:pt x="2679" y="7152"/>
                  <a:pt x="2441" y="7120"/>
                </a:cubicBezTo>
                <a:close/>
                <a:moveTo>
                  <a:pt x="3352" y="7120"/>
                </a:moveTo>
                <a:cubicBezTo>
                  <a:pt x="3337" y="7117"/>
                  <a:pt x="3320" y="7120"/>
                  <a:pt x="3301" y="7125"/>
                </a:cubicBezTo>
                <a:cubicBezTo>
                  <a:pt x="3278" y="7166"/>
                  <a:pt x="3233" y="7457"/>
                  <a:pt x="3233" y="7561"/>
                </a:cubicBezTo>
                <a:cubicBezTo>
                  <a:pt x="3509" y="7954"/>
                  <a:pt x="3590" y="7152"/>
                  <a:pt x="3352" y="7120"/>
                </a:cubicBezTo>
                <a:close/>
                <a:moveTo>
                  <a:pt x="14760" y="7120"/>
                </a:moveTo>
                <a:cubicBezTo>
                  <a:pt x="14744" y="7117"/>
                  <a:pt x="14727" y="7120"/>
                  <a:pt x="14709" y="7125"/>
                </a:cubicBezTo>
                <a:cubicBezTo>
                  <a:pt x="14686" y="7146"/>
                  <a:pt x="14641" y="7436"/>
                  <a:pt x="14641" y="7561"/>
                </a:cubicBezTo>
                <a:cubicBezTo>
                  <a:pt x="14917" y="7954"/>
                  <a:pt x="14998" y="7152"/>
                  <a:pt x="14760" y="7120"/>
                </a:cubicBezTo>
                <a:close/>
                <a:moveTo>
                  <a:pt x="15672" y="7120"/>
                </a:moveTo>
                <a:cubicBezTo>
                  <a:pt x="15656" y="7117"/>
                  <a:pt x="15638" y="7120"/>
                  <a:pt x="15620" y="7125"/>
                </a:cubicBezTo>
                <a:cubicBezTo>
                  <a:pt x="15597" y="7166"/>
                  <a:pt x="15553" y="7457"/>
                  <a:pt x="15553" y="7561"/>
                </a:cubicBezTo>
                <a:cubicBezTo>
                  <a:pt x="15828" y="7954"/>
                  <a:pt x="15910" y="7152"/>
                  <a:pt x="15672" y="7120"/>
                </a:cubicBezTo>
                <a:close/>
                <a:moveTo>
                  <a:pt x="1951" y="7125"/>
                </a:moveTo>
                <a:lnTo>
                  <a:pt x="1883" y="7186"/>
                </a:lnTo>
                <a:cubicBezTo>
                  <a:pt x="1638" y="8162"/>
                  <a:pt x="2567" y="7423"/>
                  <a:pt x="1951" y="7125"/>
                </a:cubicBezTo>
                <a:close/>
                <a:moveTo>
                  <a:pt x="2862" y="7125"/>
                </a:moveTo>
                <a:lnTo>
                  <a:pt x="2794" y="7186"/>
                </a:lnTo>
                <a:cubicBezTo>
                  <a:pt x="2549" y="8162"/>
                  <a:pt x="3478" y="7423"/>
                  <a:pt x="2862" y="7125"/>
                </a:cubicBezTo>
                <a:close/>
                <a:moveTo>
                  <a:pt x="3773" y="7125"/>
                </a:moveTo>
                <a:lnTo>
                  <a:pt x="3706" y="7186"/>
                </a:lnTo>
                <a:cubicBezTo>
                  <a:pt x="3655" y="7390"/>
                  <a:pt x="3656" y="7516"/>
                  <a:pt x="3682" y="7590"/>
                </a:cubicBezTo>
                <a:cubicBezTo>
                  <a:pt x="3649" y="7569"/>
                  <a:pt x="3594" y="7555"/>
                  <a:pt x="3503" y="7561"/>
                </a:cubicBezTo>
                <a:cubicBezTo>
                  <a:pt x="3231" y="8130"/>
                  <a:pt x="3725" y="7822"/>
                  <a:pt x="3721" y="7650"/>
                </a:cubicBezTo>
                <a:cubicBezTo>
                  <a:pt x="3866" y="7772"/>
                  <a:pt x="4213" y="7338"/>
                  <a:pt x="3773" y="7125"/>
                </a:cubicBezTo>
                <a:close/>
                <a:moveTo>
                  <a:pt x="12447" y="7125"/>
                </a:moveTo>
                <a:lnTo>
                  <a:pt x="12380" y="7186"/>
                </a:lnTo>
                <a:cubicBezTo>
                  <a:pt x="12123" y="8100"/>
                  <a:pt x="13029" y="7353"/>
                  <a:pt x="12447" y="7125"/>
                </a:cubicBezTo>
                <a:close/>
                <a:moveTo>
                  <a:pt x="13358" y="7125"/>
                </a:moveTo>
                <a:lnTo>
                  <a:pt x="13291" y="7186"/>
                </a:lnTo>
                <a:cubicBezTo>
                  <a:pt x="13046" y="8162"/>
                  <a:pt x="13974" y="7423"/>
                  <a:pt x="13358" y="7125"/>
                </a:cubicBezTo>
                <a:close/>
                <a:moveTo>
                  <a:pt x="14270" y="7125"/>
                </a:moveTo>
                <a:lnTo>
                  <a:pt x="14202" y="7186"/>
                </a:lnTo>
                <a:cubicBezTo>
                  <a:pt x="13957" y="8162"/>
                  <a:pt x="14885" y="7423"/>
                  <a:pt x="14270" y="7125"/>
                </a:cubicBezTo>
                <a:close/>
                <a:moveTo>
                  <a:pt x="15181" y="7125"/>
                </a:moveTo>
                <a:lnTo>
                  <a:pt x="15114" y="7186"/>
                </a:lnTo>
                <a:cubicBezTo>
                  <a:pt x="14868" y="8162"/>
                  <a:pt x="15797" y="7423"/>
                  <a:pt x="15181" y="7125"/>
                </a:cubicBezTo>
                <a:close/>
                <a:moveTo>
                  <a:pt x="16093" y="7125"/>
                </a:moveTo>
                <a:lnTo>
                  <a:pt x="16025" y="7186"/>
                </a:lnTo>
                <a:cubicBezTo>
                  <a:pt x="15779" y="8162"/>
                  <a:pt x="16709" y="7423"/>
                  <a:pt x="16093" y="7125"/>
                </a:cubicBezTo>
                <a:close/>
                <a:moveTo>
                  <a:pt x="17004" y="7125"/>
                </a:moveTo>
                <a:lnTo>
                  <a:pt x="16936" y="7186"/>
                </a:lnTo>
                <a:cubicBezTo>
                  <a:pt x="16691" y="8162"/>
                  <a:pt x="17620" y="7423"/>
                  <a:pt x="17004" y="7125"/>
                </a:cubicBezTo>
                <a:close/>
                <a:moveTo>
                  <a:pt x="11062" y="7293"/>
                </a:moveTo>
                <a:cubicBezTo>
                  <a:pt x="11033" y="7295"/>
                  <a:pt x="11000" y="7301"/>
                  <a:pt x="10962" y="7312"/>
                </a:cubicBezTo>
                <a:cubicBezTo>
                  <a:pt x="10981" y="8118"/>
                  <a:pt x="11493" y="7259"/>
                  <a:pt x="11062" y="7293"/>
                </a:cubicBezTo>
                <a:close/>
                <a:moveTo>
                  <a:pt x="15005" y="7530"/>
                </a:moveTo>
                <a:cubicBezTo>
                  <a:pt x="14979" y="7522"/>
                  <a:pt x="14948" y="7529"/>
                  <a:pt x="14911" y="7561"/>
                </a:cubicBezTo>
                <a:cubicBezTo>
                  <a:pt x="14900" y="7582"/>
                  <a:pt x="14878" y="7874"/>
                  <a:pt x="14878" y="7999"/>
                </a:cubicBezTo>
                <a:cubicBezTo>
                  <a:pt x="15132" y="8458"/>
                  <a:pt x="15188" y="7585"/>
                  <a:pt x="15005" y="7530"/>
                </a:cubicBezTo>
                <a:close/>
                <a:moveTo>
                  <a:pt x="15916" y="7530"/>
                </a:moveTo>
                <a:cubicBezTo>
                  <a:pt x="15890" y="7522"/>
                  <a:pt x="15859" y="7529"/>
                  <a:pt x="15823" y="7561"/>
                </a:cubicBezTo>
                <a:cubicBezTo>
                  <a:pt x="15811" y="7582"/>
                  <a:pt x="15789" y="7874"/>
                  <a:pt x="15789" y="7999"/>
                </a:cubicBezTo>
                <a:cubicBezTo>
                  <a:pt x="16043" y="8458"/>
                  <a:pt x="16099" y="7585"/>
                  <a:pt x="15916" y="7530"/>
                </a:cubicBezTo>
                <a:close/>
                <a:moveTo>
                  <a:pt x="16827" y="7530"/>
                </a:moveTo>
                <a:cubicBezTo>
                  <a:pt x="16801" y="7522"/>
                  <a:pt x="16770" y="7529"/>
                  <a:pt x="16734" y="7561"/>
                </a:cubicBezTo>
                <a:cubicBezTo>
                  <a:pt x="16723" y="7582"/>
                  <a:pt x="16700" y="7874"/>
                  <a:pt x="16700" y="7999"/>
                </a:cubicBezTo>
                <a:cubicBezTo>
                  <a:pt x="16954" y="8458"/>
                  <a:pt x="17011" y="7585"/>
                  <a:pt x="16827" y="7530"/>
                </a:cubicBezTo>
                <a:close/>
                <a:moveTo>
                  <a:pt x="15479" y="7531"/>
                </a:moveTo>
                <a:cubicBezTo>
                  <a:pt x="15453" y="7523"/>
                  <a:pt x="15421" y="7531"/>
                  <a:pt x="15384" y="7561"/>
                </a:cubicBezTo>
                <a:cubicBezTo>
                  <a:pt x="15372" y="7582"/>
                  <a:pt x="15328" y="7874"/>
                  <a:pt x="15316" y="7999"/>
                </a:cubicBezTo>
                <a:cubicBezTo>
                  <a:pt x="15580" y="8424"/>
                  <a:pt x="15663" y="7586"/>
                  <a:pt x="15479" y="7531"/>
                </a:cubicBezTo>
                <a:close/>
                <a:moveTo>
                  <a:pt x="16390" y="7531"/>
                </a:moveTo>
                <a:cubicBezTo>
                  <a:pt x="16364" y="7523"/>
                  <a:pt x="16332" y="7531"/>
                  <a:pt x="16295" y="7561"/>
                </a:cubicBezTo>
                <a:cubicBezTo>
                  <a:pt x="16284" y="7582"/>
                  <a:pt x="16239" y="7874"/>
                  <a:pt x="16228" y="7999"/>
                </a:cubicBezTo>
                <a:cubicBezTo>
                  <a:pt x="16492" y="8424"/>
                  <a:pt x="16574" y="7586"/>
                  <a:pt x="16390" y="7531"/>
                </a:cubicBezTo>
                <a:close/>
                <a:moveTo>
                  <a:pt x="17301" y="7531"/>
                </a:moveTo>
                <a:cubicBezTo>
                  <a:pt x="17275" y="7523"/>
                  <a:pt x="17243" y="7531"/>
                  <a:pt x="17206" y="7561"/>
                </a:cubicBezTo>
                <a:cubicBezTo>
                  <a:pt x="17195" y="7582"/>
                  <a:pt x="17150" y="7874"/>
                  <a:pt x="17139" y="7999"/>
                </a:cubicBezTo>
                <a:cubicBezTo>
                  <a:pt x="17403" y="8424"/>
                  <a:pt x="17485" y="7586"/>
                  <a:pt x="17301" y="7531"/>
                </a:cubicBezTo>
                <a:close/>
                <a:moveTo>
                  <a:pt x="2639" y="7532"/>
                </a:moveTo>
                <a:cubicBezTo>
                  <a:pt x="2624" y="7537"/>
                  <a:pt x="2608" y="7546"/>
                  <a:pt x="2592" y="7561"/>
                </a:cubicBezTo>
                <a:cubicBezTo>
                  <a:pt x="2581" y="7582"/>
                  <a:pt x="2558" y="7874"/>
                  <a:pt x="2558" y="7999"/>
                </a:cubicBezTo>
                <a:cubicBezTo>
                  <a:pt x="2885" y="8447"/>
                  <a:pt x="2863" y="7463"/>
                  <a:pt x="2639" y="7532"/>
                </a:cubicBezTo>
                <a:close/>
                <a:moveTo>
                  <a:pt x="12225" y="7532"/>
                </a:moveTo>
                <a:cubicBezTo>
                  <a:pt x="12210" y="7537"/>
                  <a:pt x="12194" y="7546"/>
                  <a:pt x="12177" y="7561"/>
                </a:cubicBezTo>
                <a:cubicBezTo>
                  <a:pt x="12166" y="7582"/>
                  <a:pt x="12143" y="7874"/>
                  <a:pt x="12143" y="7999"/>
                </a:cubicBezTo>
                <a:cubicBezTo>
                  <a:pt x="12241" y="8132"/>
                  <a:pt x="12306" y="8136"/>
                  <a:pt x="12345" y="8081"/>
                </a:cubicBezTo>
                <a:cubicBezTo>
                  <a:pt x="12290" y="9046"/>
                  <a:pt x="12971" y="8064"/>
                  <a:pt x="12413" y="7999"/>
                </a:cubicBezTo>
                <a:lnTo>
                  <a:pt x="12366" y="8043"/>
                </a:lnTo>
                <a:cubicBezTo>
                  <a:pt x="12428" y="7878"/>
                  <a:pt x="12368" y="7488"/>
                  <a:pt x="12225" y="7532"/>
                </a:cubicBezTo>
                <a:close/>
                <a:moveTo>
                  <a:pt x="13136" y="7532"/>
                </a:moveTo>
                <a:cubicBezTo>
                  <a:pt x="13121" y="7537"/>
                  <a:pt x="13105" y="7546"/>
                  <a:pt x="13088" y="7561"/>
                </a:cubicBezTo>
                <a:cubicBezTo>
                  <a:pt x="13077" y="7582"/>
                  <a:pt x="13054" y="7874"/>
                  <a:pt x="13054" y="7999"/>
                </a:cubicBezTo>
                <a:cubicBezTo>
                  <a:pt x="13381" y="8447"/>
                  <a:pt x="13359" y="7463"/>
                  <a:pt x="13136" y="7532"/>
                </a:cubicBezTo>
                <a:close/>
                <a:moveTo>
                  <a:pt x="14047" y="7532"/>
                </a:moveTo>
                <a:cubicBezTo>
                  <a:pt x="14032" y="7537"/>
                  <a:pt x="14016" y="7546"/>
                  <a:pt x="14000" y="7561"/>
                </a:cubicBezTo>
                <a:cubicBezTo>
                  <a:pt x="13988" y="7582"/>
                  <a:pt x="13966" y="7874"/>
                  <a:pt x="13966" y="7999"/>
                </a:cubicBezTo>
                <a:cubicBezTo>
                  <a:pt x="14293" y="8447"/>
                  <a:pt x="14271" y="7463"/>
                  <a:pt x="14047" y="7532"/>
                </a:cubicBezTo>
                <a:close/>
                <a:moveTo>
                  <a:pt x="4044" y="7535"/>
                </a:moveTo>
                <a:cubicBezTo>
                  <a:pt x="4024" y="7538"/>
                  <a:pt x="4002" y="7546"/>
                  <a:pt x="3976" y="7561"/>
                </a:cubicBezTo>
                <a:cubicBezTo>
                  <a:pt x="3916" y="7628"/>
                  <a:pt x="3840" y="7977"/>
                  <a:pt x="3976" y="7874"/>
                </a:cubicBezTo>
                <a:cubicBezTo>
                  <a:pt x="4020" y="8640"/>
                  <a:pt x="4345" y="7487"/>
                  <a:pt x="4044" y="7535"/>
                </a:cubicBezTo>
                <a:close/>
                <a:moveTo>
                  <a:pt x="2153" y="7561"/>
                </a:moveTo>
                <a:lnTo>
                  <a:pt x="2086" y="7624"/>
                </a:lnTo>
                <a:cubicBezTo>
                  <a:pt x="1918" y="8630"/>
                  <a:pt x="2786" y="7688"/>
                  <a:pt x="2153" y="7561"/>
                </a:cubicBezTo>
                <a:close/>
                <a:moveTo>
                  <a:pt x="3064" y="7561"/>
                </a:moveTo>
                <a:lnTo>
                  <a:pt x="3031" y="7624"/>
                </a:lnTo>
                <a:cubicBezTo>
                  <a:pt x="2811" y="8665"/>
                  <a:pt x="3709" y="7642"/>
                  <a:pt x="3064" y="7561"/>
                </a:cubicBezTo>
                <a:close/>
                <a:moveTo>
                  <a:pt x="9005" y="7561"/>
                </a:moveTo>
                <a:lnTo>
                  <a:pt x="8937" y="7624"/>
                </a:lnTo>
                <a:cubicBezTo>
                  <a:pt x="8769" y="8630"/>
                  <a:pt x="9638" y="7688"/>
                  <a:pt x="9005" y="7561"/>
                </a:cubicBezTo>
                <a:close/>
                <a:moveTo>
                  <a:pt x="9444" y="7561"/>
                </a:moveTo>
                <a:lnTo>
                  <a:pt x="9410" y="7624"/>
                </a:lnTo>
                <a:cubicBezTo>
                  <a:pt x="9276" y="8652"/>
                  <a:pt x="10023" y="7620"/>
                  <a:pt x="9444" y="7561"/>
                </a:cubicBezTo>
                <a:close/>
                <a:moveTo>
                  <a:pt x="9916" y="7561"/>
                </a:moveTo>
                <a:lnTo>
                  <a:pt x="9848" y="7624"/>
                </a:lnTo>
                <a:cubicBezTo>
                  <a:pt x="9681" y="8630"/>
                  <a:pt x="10549" y="7688"/>
                  <a:pt x="9916" y="7561"/>
                </a:cubicBezTo>
                <a:close/>
                <a:moveTo>
                  <a:pt x="10355" y="7561"/>
                </a:moveTo>
                <a:lnTo>
                  <a:pt x="10321" y="7624"/>
                </a:lnTo>
                <a:cubicBezTo>
                  <a:pt x="10187" y="8652"/>
                  <a:pt x="10934" y="7620"/>
                  <a:pt x="10355" y="7561"/>
                </a:cubicBezTo>
                <a:close/>
                <a:moveTo>
                  <a:pt x="10861" y="7561"/>
                </a:moveTo>
                <a:cubicBezTo>
                  <a:pt x="10861" y="7582"/>
                  <a:pt x="10794" y="7624"/>
                  <a:pt x="10760" y="7624"/>
                </a:cubicBezTo>
                <a:cubicBezTo>
                  <a:pt x="10562" y="8543"/>
                  <a:pt x="11451" y="7805"/>
                  <a:pt x="10861" y="7561"/>
                </a:cubicBezTo>
                <a:close/>
                <a:moveTo>
                  <a:pt x="11266" y="7561"/>
                </a:moveTo>
                <a:lnTo>
                  <a:pt x="11232" y="7624"/>
                </a:lnTo>
                <a:cubicBezTo>
                  <a:pt x="11099" y="8652"/>
                  <a:pt x="11845" y="7620"/>
                  <a:pt x="11266" y="7561"/>
                </a:cubicBezTo>
                <a:close/>
                <a:moveTo>
                  <a:pt x="11806" y="7561"/>
                </a:moveTo>
                <a:lnTo>
                  <a:pt x="11671" y="7624"/>
                </a:lnTo>
                <a:cubicBezTo>
                  <a:pt x="11454" y="8455"/>
                  <a:pt x="12329" y="7920"/>
                  <a:pt x="11806" y="7561"/>
                </a:cubicBezTo>
                <a:close/>
                <a:moveTo>
                  <a:pt x="12650" y="7561"/>
                </a:moveTo>
                <a:lnTo>
                  <a:pt x="12582" y="7624"/>
                </a:lnTo>
                <a:cubicBezTo>
                  <a:pt x="12415" y="8630"/>
                  <a:pt x="13283" y="7688"/>
                  <a:pt x="12650" y="7561"/>
                </a:cubicBezTo>
                <a:close/>
                <a:moveTo>
                  <a:pt x="13561" y="7561"/>
                </a:moveTo>
                <a:lnTo>
                  <a:pt x="13493" y="7624"/>
                </a:lnTo>
                <a:cubicBezTo>
                  <a:pt x="13326" y="8630"/>
                  <a:pt x="14194" y="7688"/>
                  <a:pt x="13561" y="7561"/>
                </a:cubicBezTo>
                <a:close/>
                <a:moveTo>
                  <a:pt x="14472" y="7561"/>
                </a:moveTo>
                <a:lnTo>
                  <a:pt x="14405" y="7624"/>
                </a:lnTo>
                <a:cubicBezTo>
                  <a:pt x="14237" y="8630"/>
                  <a:pt x="15105" y="7688"/>
                  <a:pt x="14472" y="7561"/>
                </a:cubicBezTo>
                <a:close/>
                <a:moveTo>
                  <a:pt x="17611" y="7624"/>
                </a:moveTo>
                <a:cubicBezTo>
                  <a:pt x="17512" y="8651"/>
                  <a:pt x="18070" y="7706"/>
                  <a:pt x="17611" y="7624"/>
                </a:cubicBezTo>
                <a:close/>
                <a:moveTo>
                  <a:pt x="1988" y="7929"/>
                </a:moveTo>
                <a:cubicBezTo>
                  <a:pt x="1960" y="7928"/>
                  <a:pt x="1925" y="7947"/>
                  <a:pt x="1883" y="7999"/>
                </a:cubicBezTo>
                <a:lnTo>
                  <a:pt x="1917" y="8312"/>
                </a:lnTo>
                <a:cubicBezTo>
                  <a:pt x="2047" y="9047"/>
                  <a:pt x="2184" y="7942"/>
                  <a:pt x="1988" y="7929"/>
                </a:cubicBezTo>
                <a:close/>
                <a:moveTo>
                  <a:pt x="2460" y="7945"/>
                </a:moveTo>
                <a:cubicBezTo>
                  <a:pt x="2430" y="7943"/>
                  <a:pt x="2396" y="7958"/>
                  <a:pt x="2356" y="7999"/>
                </a:cubicBezTo>
                <a:cubicBezTo>
                  <a:pt x="2344" y="8020"/>
                  <a:pt x="2322" y="8311"/>
                  <a:pt x="2322" y="8436"/>
                </a:cubicBezTo>
                <a:cubicBezTo>
                  <a:pt x="2607" y="8866"/>
                  <a:pt x="2665" y="7960"/>
                  <a:pt x="2460" y="7945"/>
                </a:cubicBezTo>
                <a:close/>
                <a:moveTo>
                  <a:pt x="8839" y="7945"/>
                </a:moveTo>
                <a:cubicBezTo>
                  <a:pt x="8810" y="7943"/>
                  <a:pt x="8775" y="7958"/>
                  <a:pt x="8735" y="7999"/>
                </a:cubicBezTo>
                <a:lnTo>
                  <a:pt x="8701" y="8436"/>
                </a:lnTo>
                <a:cubicBezTo>
                  <a:pt x="8986" y="8866"/>
                  <a:pt x="9045" y="7960"/>
                  <a:pt x="8839" y="7945"/>
                </a:cubicBezTo>
                <a:close/>
                <a:moveTo>
                  <a:pt x="9750" y="7945"/>
                </a:moveTo>
                <a:cubicBezTo>
                  <a:pt x="9721" y="7943"/>
                  <a:pt x="9686" y="7958"/>
                  <a:pt x="9646" y="7999"/>
                </a:cubicBezTo>
                <a:lnTo>
                  <a:pt x="9612" y="8436"/>
                </a:lnTo>
                <a:cubicBezTo>
                  <a:pt x="9897" y="8866"/>
                  <a:pt x="9956" y="7960"/>
                  <a:pt x="9750" y="7945"/>
                </a:cubicBezTo>
                <a:close/>
                <a:moveTo>
                  <a:pt x="11134" y="7945"/>
                </a:moveTo>
                <a:cubicBezTo>
                  <a:pt x="11104" y="7943"/>
                  <a:pt x="11070" y="7958"/>
                  <a:pt x="11030" y="7999"/>
                </a:cubicBezTo>
                <a:cubicBezTo>
                  <a:pt x="11019" y="8020"/>
                  <a:pt x="10996" y="8311"/>
                  <a:pt x="10996" y="8436"/>
                </a:cubicBezTo>
                <a:cubicBezTo>
                  <a:pt x="11281" y="8866"/>
                  <a:pt x="11339" y="7960"/>
                  <a:pt x="11134" y="7945"/>
                </a:cubicBezTo>
                <a:close/>
                <a:moveTo>
                  <a:pt x="13868" y="7945"/>
                </a:moveTo>
                <a:cubicBezTo>
                  <a:pt x="13839" y="7943"/>
                  <a:pt x="13804" y="7958"/>
                  <a:pt x="13763" y="7999"/>
                </a:cubicBezTo>
                <a:cubicBezTo>
                  <a:pt x="13752" y="8020"/>
                  <a:pt x="13730" y="8311"/>
                  <a:pt x="13730" y="8436"/>
                </a:cubicBezTo>
                <a:cubicBezTo>
                  <a:pt x="14014" y="8866"/>
                  <a:pt x="14074" y="7960"/>
                  <a:pt x="13868" y="7945"/>
                </a:cubicBezTo>
                <a:close/>
                <a:moveTo>
                  <a:pt x="14779" y="7945"/>
                </a:moveTo>
                <a:cubicBezTo>
                  <a:pt x="14750" y="7943"/>
                  <a:pt x="14715" y="7958"/>
                  <a:pt x="14675" y="7999"/>
                </a:cubicBezTo>
                <a:cubicBezTo>
                  <a:pt x="14663" y="8020"/>
                  <a:pt x="14641" y="8311"/>
                  <a:pt x="14641" y="8436"/>
                </a:cubicBezTo>
                <a:cubicBezTo>
                  <a:pt x="14926" y="8866"/>
                  <a:pt x="14985" y="7960"/>
                  <a:pt x="14779" y="7945"/>
                </a:cubicBezTo>
                <a:close/>
                <a:moveTo>
                  <a:pt x="15690" y="7945"/>
                </a:moveTo>
                <a:cubicBezTo>
                  <a:pt x="15661" y="7943"/>
                  <a:pt x="15626" y="7958"/>
                  <a:pt x="15586" y="7999"/>
                </a:cubicBezTo>
                <a:cubicBezTo>
                  <a:pt x="15575" y="8020"/>
                  <a:pt x="15553" y="8311"/>
                  <a:pt x="15553" y="8436"/>
                </a:cubicBezTo>
                <a:cubicBezTo>
                  <a:pt x="15837" y="8866"/>
                  <a:pt x="15896" y="7960"/>
                  <a:pt x="15690" y="7945"/>
                </a:cubicBezTo>
                <a:close/>
                <a:moveTo>
                  <a:pt x="16602" y="7945"/>
                </a:moveTo>
                <a:cubicBezTo>
                  <a:pt x="16572" y="7943"/>
                  <a:pt x="16538" y="7958"/>
                  <a:pt x="16498" y="7999"/>
                </a:cubicBezTo>
                <a:cubicBezTo>
                  <a:pt x="16486" y="8020"/>
                  <a:pt x="16464" y="8311"/>
                  <a:pt x="16464" y="8436"/>
                </a:cubicBezTo>
                <a:cubicBezTo>
                  <a:pt x="16749" y="8866"/>
                  <a:pt x="16807" y="7960"/>
                  <a:pt x="16602" y="7945"/>
                </a:cubicBezTo>
                <a:close/>
                <a:moveTo>
                  <a:pt x="17514" y="7945"/>
                </a:moveTo>
                <a:cubicBezTo>
                  <a:pt x="17484" y="7943"/>
                  <a:pt x="17449" y="7958"/>
                  <a:pt x="17409" y="7999"/>
                </a:cubicBezTo>
                <a:cubicBezTo>
                  <a:pt x="17398" y="8020"/>
                  <a:pt x="17375" y="8311"/>
                  <a:pt x="17375" y="8436"/>
                </a:cubicBezTo>
                <a:cubicBezTo>
                  <a:pt x="17660" y="8866"/>
                  <a:pt x="17719" y="7960"/>
                  <a:pt x="17514" y="7945"/>
                </a:cubicBezTo>
                <a:close/>
                <a:moveTo>
                  <a:pt x="13377" y="7967"/>
                </a:moveTo>
                <a:cubicBezTo>
                  <a:pt x="13361" y="7972"/>
                  <a:pt x="13343" y="7983"/>
                  <a:pt x="13324" y="7999"/>
                </a:cubicBezTo>
                <a:cubicBezTo>
                  <a:pt x="13302" y="8020"/>
                  <a:pt x="13257" y="8269"/>
                  <a:pt x="13257" y="8374"/>
                </a:cubicBezTo>
                <a:cubicBezTo>
                  <a:pt x="13537" y="8931"/>
                  <a:pt x="13616" y="7890"/>
                  <a:pt x="13377" y="7967"/>
                </a:cubicBezTo>
                <a:close/>
                <a:moveTo>
                  <a:pt x="12014" y="7984"/>
                </a:moveTo>
                <a:cubicBezTo>
                  <a:pt x="11992" y="7985"/>
                  <a:pt x="11968" y="7989"/>
                  <a:pt x="11941" y="7999"/>
                </a:cubicBezTo>
                <a:cubicBezTo>
                  <a:pt x="11930" y="8020"/>
                  <a:pt x="11885" y="8187"/>
                  <a:pt x="11873" y="8249"/>
                </a:cubicBezTo>
                <a:cubicBezTo>
                  <a:pt x="12101" y="8933"/>
                  <a:pt x="12341" y="7980"/>
                  <a:pt x="12014" y="7984"/>
                </a:cubicBezTo>
                <a:close/>
                <a:moveTo>
                  <a:pt x="2828" y="7999"/>
                </a:moveTo>
                <a:lnTo>
                  <a:pt x="2794" y="8062"/>
                </a:lnTo>
                <a:cubicBezTo>
                  <a:pt x="2661" y="9090"/>
                  <a:pt x="3407" y="8058"/>
                  <a:pt x="2828" y="7999"/>
                </a:cubicBezTo>
                <a:close/>
                <a:moveTo>
                  <a:pt x="9207" y="7999"/>
                </a:moveTo>
                <a:lnTo>
                  <a:pt x="9174" y="8062"/>
                </a:lnTo>
                <a:cubicBezTo>
                  <a:pt x="9050" y="9147"/>
                  <a:pt x="9801" y="7929"/>
                  <a:pt x="9207" y="7999"/>
                </a:cubicBezTo>
                <a:close/>
                <a:moveTo>
                  <a:pt x="10118" y="7999"/>
                </a:moveTo>
                <a:lnTo>
                  <a:pt x="10085" y="8062"/>
                </a:lnTo>
                <a:cubicBezTo>
                  <a:pt x="9961" y="9147"/>
                  <a:pt x="10712" y="7929"/>
                  <a:pt x="10118" y="7999"/>
                </a:cubicBezTo>
                <a:close/>
                <a:moveTo>
                  <a:pt x="10591" y="7999"/>
                </a:moveTo>
                <a:lnTo>
                  <a:pt x="10523" y="8062"/>
                </a:lnTo>
                <a:cubicBezTo>
                  <a:pt x="10455" y="9063"/>
                  <a:pt x="11153" y="8065"/>
                  <a:pt x="10591" y="7999"/>
                </a:cubicBezTo>
                <a:close/>
                <a:moveTo>
                  <a:pt x="11502" y="7999"/>
                </a:moveTo>
                <a:lnTo>
                  <a:pt x="11435" y="8062"/>
                </a:lnTo>
                <a:cubicBezTo>
                  <a:pt x="11367" y="9063"/>
                  <a:pt x="12064" y="8065"/>
                  <a:pt x="11502" y="7999"/>
                </a:cubicBezTo>
                <a:close/>
                <a:moveTo>
                  <a:pt x="14236" y="7999"/>
                </a:moveTo>
                <a:lnTo>
                  <a:pt x="14202" y="8062"/>
                </a:lnTo>
                <a:cubicBezTo>
                  <a:pt x="14069" y="9090"/>
                  <a:pt x="14815" y="8058"/>
                  <a:pt x="14236" y="7999"/>
                </a:cubicBezTo>
                <a:close/>
                <a:moveTo>
                  <a:pt x="15148" y="7999"/>
                </a:moveTo>
                <a:lnTo>
                  <a:pt x="15114" y="8062"/>
                </a:lnTo>
                <a:cubicBezTo>
                  <a:pt x="14980" y="9090"/>
                  <a:pt x="15726" y="8058"/>
                  <a:pt x="15148" y="7999"/>
                </a:cubicBezTo>
                <a:close/>
                <a:moveTo>
                  <a:pt x="16059" y="7999"/>
                </a:moveTo>
                <a:lnTo>
                  <a:pt x="16025" y="8062"/>
                </a:lnTo>
                <a:cubicBezTo>
                  <a:pt x="15891" y="9090"/>
                  <a:pt x="16638" y="8058"/>
                  <a:pt x="16059" y="7999"/>
                </a:cubicBezTo>
                <a:close/>
                <a:moveTo>
                  <a:pt x="16970" y="7999"/>
                </a:moveTo>
                <a:lnTo>
                  <a:pt x="16936" y="8062"/>
                </a:lnTo>
                <a:cubicBezTo>
                  <a:pt x="16802" y="9090"/>
                  <a:pt x="17549" y="8058"/>
                  <a:pt x="16970" y="7999"/>
                </a:cubicBezTo>
                <a:close/>
                <a:moveTo>
                  <a:pt x="4180" y="8037"/>
                </a:moveTo>
                <a:cubicBezTo>
                  <a:pt x="4169" y="8041"/>
                  <a:pt x="4157" y="8049"/>
                  <a:pt x="4144" y="8062"/>
                </a:cubicBezTo>
                <a:lnTo>
                  <a:pt x="4144" y="8436"/>
                </a:lnTo>
                <a:cubicBezTo>
                  <a:pt x="4408" y="8869"/>
                  <a:pt x="4352" y="7977"/>
                  <a:pt x="4180" y="8037"/>
                </a:cubicBezTo>
                <a:close/>
                <a:moveTo>
                  <a:pt x="12818" y="8062"/>
                </a:moveTo>
                <a:lnTo>
                  <a:pt x="12818" y="8436"/>
                </a:lnTo>
                <a:cubicBezTo>
                  <a:pt x="13179" y="8827"/>
                  <a:pt x="13012" y="8019"/>
                  <a:pt x="12818" y="8062"/>
                </a:cubicBezTo>
                <a:close/>
                <a:moveTo>
                  <a:pt x="14099" y="8321"/>
                </a:moveTo>
                <a:cubicBezTo>
                  <a:pt x="14063" y="8328"/>
                  <a:pt x="14019" y="8379"/>
                  <a:pt x="13966" y="8499"/>
                </a:cubicBezTo>
                <a:cubicBezTo>
                  <a:pt x="13895" y="8811"/>
                  <a:pt x="14173" y="8423"/>
                  <a:pt x="14101" y="8811"/>
                </a:cubicBezTo>
                <a:cubicBezTo>
                  <a:pt x="14254" y="9105"/>
                  <a:pt x="14255" y="8293"/>
                  <a:pt x="14099" y="8321"/>
                </a:cubicBezTo>
                <a:close/>
                <a:moveTo>
                  <a:pt x="8601" y="8349"/>
                </a:moveTo>
                <a:cubicBezTo>
                  <a:pt x="8572" y="8355"/>
                  <a:pt x="8538" y="8382"/>
                  <a:pt x="8499" y="8436"/>
                </a:cubicBezTo>
                <a:lnTo>
                  <a:pt x="8499" y="8874"/>
                </a:lnTo>
                <a:cubicBezTo>
                  <a:pt x="8772" y="9253"/>
                  <a:pt x="8806" y="8302"/>
                  <a:pt x="8601" y="8349"/>
                </a:cubicBezTo>
                <a:close/>
                <a:moveTo>
                  <a:pt x="12715" y="8378"/>
                </a:moveTo>
                <a:cubicBezTo>
                  <a:pt x="12687" y="8378"/>
                  <a:pt x="12654" y="8395"/>
                  <a:pt x="12616" y="8436"/>
                </a:cubicBezTo>
                <a:lnTo>
                  <a:pt x="12616" y="8874"/>
                </a:lnTo>
                <a:cubicBezTo>
                  <a:pt x="12884" y="9239"/>
                  <a:pt x="12913" y="8377"/>
                  <a:pt x="12715" y="8378"/>
                </a:cubicBezTo>
                <a:close/>
                <a:moveTo>
                  <a:pt x="14538" y="8378"/>
                </a:moveTo>
                <a:cubicBezTo>
                  <a:pt x="14509" y="8378"/>
                  <a:pt x="14476" y="8395"/>
                  <a:pt x="14439" y="8436"/>
                </a:cubicBezTo>
                <a:lnTo>
                  <a:pt x="14439" y="8874"/>
                </a:lnTo>
                <a:cubicBezTo>
                  <a:pt x="14707" y="9239"/>
                  <a:pt x="14736" y="8377"/>
                  <a:pt x="14538" y="8378"/>
                </a:cubicBezTo>
                <a:close/>
                <a:moveTo>
                  <a:pt x="15449" y="8378"/>
                </a:moveTo>
                <a:cubicBezTo>
                  <a:pt x="15420" y="8378"/>
                  <a:pt x="15387" y="8395"/>
                  <a:pt x="15350" y="8436"/>
                </a:cubicBezTo>
                <a:lnTo>
                  <a:pt x="15350" y="8874"/>
                </a:lnTo>
                <a:cubicBezTo>
                  <a:pt x="15618" y="9239"/>
                  <a:pt x="15647" y="8377"/>
                  <a:pt x="15449" y="8378"/>
                </a:cubicBezTo>
                <a:close/>
                <a:moveTo>
                  <a:pt x="16360" y="8378"/>
                </a:moveTo>
                <a:cubicBezTo>
                  <a:pt x="16332" y="8378"/>
                  <a:pt x="16298" y="8395"/>
                  <a:pt x="16261" y="8436"/>
                </a:cubicBezTo>
                <a:lnTo>
                  <a:pt x="16261" y="8874"/>
                </a:lnTo>
                <a:cubicBezTo>
                  <a:pt x="16529" y="9239"/>
                  <a:pt x="16558" y="8377"/>
                  <a:pt x="16360" y="8378"/>
                </a:cubicBezTo>
                <a:close/>
                <a:moveTo>
                  <a:pt x="17271" y="8378"/>
                </a:moveTo>
                <a:cubicBezTo>
                  <a:pt x="17243" y="8378"/>
                  <a:pt x="17210" y="8395"/>
                  <a:pt x="17173" y="8436"/>
                </a:cubicBezTo>
                <a:lnTo>
                  <a:pt x="17173" y="8874"/>
                </a:lnTo>
                <a:cubicBezTo>
                  <a:pt x="17441" y="9239"/>
                  <a:pt x="17469" y="8377"/>
                  <a:pt x="17271" y="8378"/>
                </a:cubicBezTo>
                <a:close/>
                <a:moveTo>
                  <a:pt x="2244" y="8404"/>
                </a:moveTo>
                <a:cubicBezTo>
                  <a:pt x="2226" y="8401"/>
                  <a:pt x="2207" y="8410"/>
                  <a:pt x="2187" y="8436"/>
                </a:cubicBezTo>
                <a:cubicBezTo>
                  <a:pt x="2198" y="8478"/>
                  <a:pt x="2243" y="8687"/>
                  <a:pt x="2254" y="8750"/>
                </a:cubicBezTo>
                <a:cubicBezTo>
                  <a:pt x="2437" y="9046"/>
                  <a:pt x="2371" y="8423"/>
                  <a:pt x="2244" y="8404"/>
                </a:cubicBezTo>
                <a:close/>
                <a:moveTo>
                  <a:pt x="10876" y="8426"/>
                </a:moveTo>
                <a:cubicBezTo>
                  <a:pt x="10852" y="8425"/>
                  <a:pt x="10824" y="8428"/>
                  <a:pt x="10793" y="8436"/>
                </a:cubicBezTo>
                <a:lnTo>
                  <a:pt x="10726" y="8624"/>
                </a:lnTo>
                <a:cubicBezTo>
                  <a:pt x="10869" y="9477"/>
                  <a:pt x="11237" y="8445"/>
                  <a:pt x="10876" y="8426"/>
                </a:cubicBezTo>
                <a:close/>
                <a:moveTo>
                  <a:pt x="11787" y="8426"/>
                </a:moveTo>
                <a:cubicBezTo>
                  <a:pt x="11763" y="8425"/>
                  <a:pt x="11736" y="8428"/>
                  <a:pt x="11705" y="8436"/>
                </a:cubicBezTo>
                <a:lnTo>
                  <a:pt x="11637" y="8624"/>
                </a:lnTo>
                <a:cubicBezTo>
                  <a:pt x="11781" y="9477"/>
                  <a:pt x="12149" y="8445"/>
                  <a:pt x="11787" y="8426"/>
                </a:cubicBezTo>
                <a:close/>
                <a:moveTo>
                  <a:pt x="9516" y="8430"/>
                </a:moveTo>
                <a:cubicBezTo>
                  <a:pt x="9486" y="8427"/>
                  <a:pt x="9451" y="8429"/>
                  <a:pt x="9410" y="8436"/>
                </a:cubicBezTo>
                <a:cubicBezTo>
                  <a:pt x="9267" y="9556"/>
                  <a:pt x="9971" y="8471"/>
                  <a:pt x="9516" y="8430"/>
                </a:cubicBezTo>
                <a:close/>
                <a:moveTo>
                  <a:pt x="10428" y="8430"/>
                </a:moveTo>
                <a:cubicBezTo>
                  <a:pt x="10397" y="8427"/>
                  <a:pt x="10362" y="8429"/>
                  <a:pt x="10321" y="8436"/>
                </a:cubicBezTo>
                <a:cubicBezTo>
                  <a:pt x="10178" y="9556"/>
                  <a:pt x="10882" y="8471"/>
                  <a:pt x="10428" y="8430"/>
                </a:cubicBezTo>
                <a:close/>
                <a:moveTo>
                  <a:pt x="2592" y="8436"/>
                </a:moveTo>
                <a:lnTo>
                  <a:pt x="2558" y="8499"/>
                </a:lnTo>
                <a:cubicBezTo>
                  <a:pt x="2434" y="9585"/>
                  <a:pt x="3186" y="8366"/>
                  <a:pt x="2592" y="8436"/>
                </a:cubicBezTo>
                <a:close/>
                <a:moveTo>
                  <a:pt x="8971" y="8436"/>
                </a:moveTo>
                <a:lnTo>
                  <a:pt x="8937" y="8499"/>
                </a:lnTo>
                <a:cubicBezTo>
                  <a:pt x="8917" y="8701"/>
                  <a:pt x="8924" y="8825"/>
                  <a:pt x="8945" y="8899"/>
                </a:cubicBezTo>
                <a:cubicBezTo>
                  <a:pt x="8915" y="8861"/>
                  <a:pt x="8869" y="8829"/>
                  <a:pt x="8802" y="8811"/>
                </a:cubicBezTo>
                <a:lnTo>
                  <a:pt x="8735" y="8874"/>
                </a:lnTo>
                <a:cubicBezTo>
                  <a:pt x="8532" y="9776"/>
                  <a:pt x="9071" y="9278"/>
                  <a:pt x="8985" y="8974"/>
                </a:cubicBezTo>
                <a:cubicBezTo>
                  <a:pt x="9125" y="9083"/>
                  <a:pt x="9427" y="8383"/>
                  <a:pt x="8971" y="8436"/>
                </a:cubicBezTo>
                <a:close/>
                <a:moveTo>
                  <a:pt x="9882" y="8436"/>
                </a:moveTo>
                <a:lnTo>
                  <a:pt x="9848" y="8499"/>
                </a:lnTo>
                <a:cubicBezTo>
                  <a:pt x="9828" y="8700"/>
                  <a:pt x="9836" y="8824"/>
                  <a:pt x="9857" y="8898"/>
                </a:cubicBezTo>
                <a:cubicBezTo>
                  <a:pt x="9826" y="8860"/>
                  <a:pt x="9781" y="8829"/>
                  <a:pt x="9714" y="8811"/>
                </a:cubicBezTo>
                <a:lnTo>
                  <a:pt x="9646" y="8874"/>
                </a:lnTo>
                <a:cubicBezTo>
                  <a:pt x="9443" y="9776"/>
                  <a:pt x="9982" y="9278"/>
                  <a:pt x="9896" y="8974"/>
                </a:cubicBezTo>
                <a:cubicBezTo>
                  <a:pt x="10036" y="9083"/>
                  <a:pt x="10339" y="8383"/>
                  <a:pt x="9882" y="8436"/>
                </a:cubicBezTo>
                <a:close/>
                <a:moveTo>
                  <a:pt x="14911" y="8436"/>
                </a:moveTo>
                <a:lnTo>
                  <a:pt x="14878" y="8499"/>
                </a:lnTo>
                <a:cubicBezTo>
                  <a:pt x="14754" y="9585"/>
                  <a:pt x="15506" y="8366"/>
                  <a:pt x="14911" y="8436"/>
                </a:cubicBezTo>
                <a:close/>
                <a:moveTo>
                  <a:pt x="15823" y="8436"/>
                </a:moveTo>
                <a:lnTo>
                  <a:pt x="15789" y="8499"/>
                </a:lnTo>
                <a:cubicBezTo>
                  <a:pt x="15665" y="9585"/>
                  <a:pt x="16417" y="8366"/>
                  <a:pt x="15823" y="8436"/>
                </a:cubicBezTo>
                <a:close/>
                <a:moveTo>
                  <a:pt x="16734" y="8436"/>
                </a:moveTo>
                <a:lnTo>
                  <a:pt x="16700" y="8499"/>
                </a:lnTo>
                <a:cubicBezTo>
                  <a:pt x="16576" y="9585"/>
                  <a:pt x="17328" y="8366"/>
                  <a:pt x="16734" y="8436"/>
                </a:cubicBezTo>
                <a:close/>
                <a:moveTo>
                  <a:pt x="17645" y="8436"/>
                </a:moveTo>
                <a:cubicBezTo>
                  <a:pt x="17548" y="8573"/>
                  <a:pt x="17621" y="9071"/>
                  <a:pt x="17814" y="8874"/>
                </a:cubicBezTo>
                <a:cubicBezTo>
                  <a:pt x="18034" y="8321"/>
                  <a:pt x="17525" y="8917"/>
                  <a:pt x="17645" y="8436"/>
                </a:cubicBezTo>
                <a:close/>
                <a:moveTo>
                  <a:pt x="13153" y="8455"/>
                </a:moveTo>
                <a:cubicBezTo>
                  <a:pt x="13125" y="8454"/>
                  <a:pt x="13092" y="8468"/>
                  <a:pt x="13054" y="8499"/>
                </a:cubicBezTo>
                <a:lnTo>
                  <a:pt x="13054" y="8874"/>
                </a:lnTo>
                <a:cubicBezTo>
                  <a:pt x="13343" y="9133"/>
                  <a:pt x="13354" y="8459"/>
                  <a:pt x="13153" y="8455"/>
                </a:cubicBezTo>
                <a:close/>
                <a:moveTo>
                  <a:pt x="11410" y="8460"/>
                </a:moveTo>
                <a:cubicBezTo>
                  <a:pt x="11369" y="8451"/>
                  <a:pt x="11311" y="8461"/>
                  <a:pt x="11232" y="8499"/>
                </a:cubicBezTo>
                <a:cubicBezTo>
                  <a:pt x="11147" y="9535"/>
                  <a:pt x="11697" y="8525"/>
                  <a:pt x="11410" y="8460"/>
                </a:cubicBezTo>
                <a:close/>
                <a:moveTo>
                  <a:pt x="12321" y="8460"/>
                </a:moveTo>
                <a:cubicBezTo>
                  <a:pt x="12281" y="8451"/>
                  <a:pt x="12223" y="8461"/>
                  <a:pt x="12143" y="8499"/>
                </a:cubicBezTo>
                <a:cubicBezTo>
                  <a:pt x="12058" y="9535"/>
                  <a:pt x="12608" y="8525"/>
                  <a:pt x="12321" y="8460"/>
                </a:cubicBezTo>
                <a:close/>
                <a:moveTo>
                  <a:pt x="4266" y="8793"/>
                </a:moveTo>
                <a:cubicBezTo>
                  <a:pt x="4250" y="8794"/>
                  <a:pt x="4232" y="8800"/>
                  <a:pt x="4212" y="8811"/>
                </a:cubicBezTo>
                <a:cubicBezTo>
                  <a:pt x="4135" y="8864"/>
                  <a:pt x="4016" y="9348"/>
                  <a:pt x="4212" y="9186"/>
                </a:cubicBezTo>
                <a:cubicBezTo>
                  <a:pt x="4322" y="9838"/>
                  <a:pt x="4508" y="8776"/>
                  <a:pt x="4266" y="8793"/>
                </a:cubicBezTo>
                <a:close/>
                <a:moveTo>
                  <a:pt x="17067" y="8797"/>
                </a:moveTo>
                <a:cubicBezTo>
                  <a:pt x="17048" y="8797"/>
                  <a:pt x="17028" y="8801"/>
                  <a:pt x="17004" y="8811"/>
                </a:cubicBezTo>
                <a:cubicBezTo>
                  <a:pt x="16901" y="8795"/>
                  <a:pt x="16818" y="9302"/>
                  <a:pt x="16970" y="9186"/>
                </a:cubicBezTo>
                <a:cubicBezTo>
                  <a:pt x="17056" y="9854"/>
                  <a:pt x="17344" y="8795"/>
                  <a:pt x="17067" y="8797"/>
                </a:cubicBezTo>
                <a:close/>
                <a:moveTo>
                  <a:pt x="2389" y="8811"/>
                </a:moveTo>
                <a:cubicBezTo>
                  <a:pt x="2085" y="9930"/>
                  <a:pt x="2972" y="9023"/>
                  <a:pt x="2389" y="8811"/>
                </a:cubicBezTo>
                <a:close/>
                <a:moveTo>
                  <a:pt x="2862" y="8811"/>
                </a:moveTo>
                <a:lnTo>
                  <a:pt x="2794" y="8874"/>
                </a:lnTo>
                <a:cubicBezTo>
                  <a:pt x="2577" y="9826"/>
                  <a:pt x="3429" y="9189"/>
                  <a:pt x="2862" y="8811"/>
                </a:cubicBezTo>
                <a:close/>
                <a:moveTo>
                  <a:pt x="9241" y="8811"/>
                </a:moveTo>
                <a:lnTo>
                  <a:pt x="9174" y="8874"/>
                </a:lnTo>
                <a:cubicBezTo>
                  <a:pt x="8982" y="9916"/>
                  <a:pt x="9804" y="9014"/>
                  <a:pt x="9241" y="8811"/>
                </a:cubicBezTo>
                <a:close/>
                <a:moveTo>
                  <a:pt x="10152" y="8811"/>
                </a:moveTo>
                <a:cubicBezTo>
                  <a:pt x="10129" y="8832"/>
                  <a:pt x="10062" y="9082"/>
                  <a:pt x="10051" y="9186"/>
                </a:cubicBezTo>
                <a:cubicBezTo>
                  <a:pt x="10266" y="9787"/>
                  <a:pt x="10515" y="8765"/>
                  <a:pt x="10152" y="8811"/>
                </a:cubicBezTo>
                <a:close/>
                <a:moveTo>
                  <a:pt x="10625" y="8811"/>
                </a:moveTo>
                <a:lnTo>
                  <a:pt x="10557" y="8874"/>
                </a:lnTo>
                <a:cubicBezTo>
                  <a:pt x="10499" y="9132"/>
                  <a:pt x="10503" y="9272"/>
                  <a:pt x="10534" y="9338"/>
                </a:cubicBezTo>
                <a:cubicBezTo>
                  <a:pt x="10500" y="9293"/>
                  <a:pt x="10445" y="9258"/>
                  <a:pt x="10355" y="9249"/>
                </a:cubicBezTo>
                <a:lnTo>
                  <a:pt x="10321" y="9312"/>
                </a:lnTo>
                <a:cubicBezTo>
                  <a:pt x="10213" y="10143"/>
                  <a:pt x="10679" y="9627"/>
                  <a:pt x="10556" y="9368"/>
                </a:cubicBezTo>
                <a:cubicBezTo>
                  <a:pt x="10686" y="9484"/>
                  <a:pt x="11034" y="8922"/>
                  <a:pt x="10625" y="8811"/>
                </a:cubicBezTo>
                <a:close/>
                <a:moveTo>
                  <a:pt x="11063" y="8811"/>
                </a:moveTo>
                <a:cubicBezTo>
                  <a:pt x="11041" y="8832"/>
                  <a:pt x="10973" y="9082"/>
                  <a:pt x="10962" y="9186"/>
                </a:cubicBezTo>
                <a:cubicBezTo>
                  <a:pt x="11177" y="9787"/>
                  <a:pt x="11426" y="8765"/>
                  <a:pt x="11063" y="8811"/>
                </a:cubicBezTo>
                <a:close/>
                <a:moveTo>
                  <a:pt x="11536" y="8811"/>
                </a:moveTo>
                <a:lnTo>
                  <a:pt x="11468" y="8874"/>
                </a:lnTo>
                <a:cubicBezTo>
                  <a:pt x="11276" y="9916"/>
                  <a:pt x="12099" y="9014"/>
                  <a:pt x="11536" y="8811"/>
                </a:cubicBezTo>
                <a:close/>
                <a:moveTo>
                  <a:pt x="12447" y="8811"/>
                </a:moveTo>
                <a:lnTo>
                  <a:pt x="12380" y="8874"/>
                </a:lnTo>
                <a:cubicBezTo>
                  <a:pt x="12188" y="9916"/>
                  <a:pt x="13010" y="9014"/>
                  <a:pt x="12447" y="8811"/>
                </a:cubicBezTo>
                <a:close/>
                <a:moveTo>
                  <a:pt x="12886" y="8811"/>
                </a:moveTo>
                <a:cubicBezTo>
                  <a:pt x="12864" y="8832"/>
                  <a:pt x="12796" y="9082"/>
                  <a:pt x="12784" y="9186"/>
                </a:cubicBezTo>
                <a:cubicBezTo>
                  <a:pt x="13000" y="9787"/>
                  <a:pt x="13249" y="8765"/>
                  <a:pt x="12886" y="8811"/>
                </a:cubicBezTo>
                <a:close/>
                <a:moveTo>
                  <a:pt x="13358" y="8811"/>
                </a:moveTo>
                <a:lnTo>
                  <a:pt x="13291" y="8874"/>
                </a:lnTo>
                <a:cubicBezTo>
                  <a:pt x="13099" y="9916"/>
                  <a:pt x="13921" y="9014"/>
                  <a:pt x="13358" y="8811"/>
                </a:cubicBezTo>
                <a:close/>
                <a:moveTo>
                  <a:pt x="14270" y="8811"/>
                </a:moveTo>
                <a:lnTo>
                  <a:pt x="14169" y="8937"/>
                </a:lnTo>
                <a:cubicBezTo>
                  <a:pt x="14264" y="9704"/>
                  <a:pt x="14742" y="8988"/>
                  <a:pt x="14270" y="8811"/>
                </a:cubicBezTo>
                <a:close/>
                <a:moveTo>
                  <a:pt x="14709" y="8811"/>
                </a:moveTo>
                <a:cubicBezTo>
                  <a:pt x="14686" y="8853"/>
                  <a:pt x="14619" y="9103"/>
                  <a:pt x="14607" y="9186"/>
                </a:cubicBezTo>
                <a:cubicBezTo>
                  <a:pt x="14837" y="9760"/>
                  <a:pt x="15096" y="8792"/>
                  <a:pt x="14709" y="8811"/>
                </a:cubicBezTo>
                <a:close/>
                <a:moveTo>
                  <a:pt x="15181" y="8811"/>
                </a:moveTo>
                <a:lnTo>
                  <a:pt x="15114" y="8874"/>
                </a:lnTo>
                <a:cubicBezTo>
                  <a:pt x="14922" y="9916"/>
                  <a:pt x="15745" y="9014"/>
                  <a:pt x="15181" y="8811"/>
                </a:cubicBezTo>
                <a:close/>
                <a:moveTo>
                  <a:pt x="15620" y="8811"/>
                </a:moveTo>
                <a:cubicBezTo>
                  <a:pt x="15597" y="8853"/>
                  <a:pt x="15530" y="9103"/>
                  <a:pt x="15519" y="9186"/>
                </a:cubicBezTo>
                <a:cubicBezTo>
                  <a:pt x="15920" y="9464"/>
                  <a:pt x="15900" y="8825"/>
                  <a:pt x="15620" y="8811"/>
                </a:cubicBezTo>
                <a:close/>
                <a:moveTo>
                  <a:pt x="16093" y="8811"/>
                </a:moveTo>
                <a:lnTo>
                  <a:pt x="16025" y="8874"/>
                </a:lnTo>
                <a:cubicBezTo>
                  <a:pt x="15779" y="9850"/>
                  <a:pt x="16709" y="9110"/>
                  <a:pt x="16093" y="8811"/>
                </a:cubicBezTo>
                <a:close/>
                <a:moveTo>
                  <a:pt x="16531" y="8811"/>
                </a:moveTo>
                <a:cubicBezTo>
                  <a:pt x="16508" y="8853"/>
                  <a:pt x="16441" y="9103"/>
                  <a:pt x="16430" y="9186"/>
                </a:cubicBezTo>
                <a:cubicBezTo>
                  <a:pt x="16642" y="9793"/>
                  <a:pt x="16923" y="8747"/>
                  <a:pt x="16531" y="8811"/>
                </a:cubicBezTo>
                <a:close/>
                <a:moveTo>
                  <a:pt x="11992" y="8886"/>
                </a:moveTo>
                <a:cubicBezTo>
                  <a:pt x="11969" y="8882"/>
                  <a:pt x="11941" y="8897"/>
                  <a:pt x="11907" y="8937"/>
                </a:cubicBezTo>
                <a:lnTo>
                  <a:pt x="11873" y="9186"/>
                </a:lnTo>
                <a:cubicBezTo>
                  <a:pt x="12062" y="9840"/>
                  <a:pt x="12153" y="8914"/>
                  <a:pt x="11992" y="8886"/>
                </a:cubicBezTo>
                <a:close/>
                <a:moveTo>
                  <a:pt x="2685" y="9216"/>
                </a:moveTo>
                <a:cubicBezTo>
                  <a:pt x="2659" y="9208"/>
                  <a:pt x="2628" y="9217"/>
                  <a:pt x="2592" y="9249"/>
                </a:cubicBezTo>
                <a:cubicBezTo>
                  <a:pt x="2581" y="9270"/>
                  <a:pt x="2558" y="9562"/>
                  <a:pt x="2558" y="9687"/>
                </a:cubicBezTo>
                <a:cubicBezTo>
                  <a:pt x="2812" y="10146"/>
                  <a:pt x="2869" y="9272"/>
                  <a:pt x="2685" y="9216"/>
                </a:cubicBezTo>
                <a:close/>
                <a:moveTo>
                  <a:pt x="13182" y="9216"/>
                </a:moveTo>
                <a:cubicBezTo>
                  <a:pt x="13155" y="9208"/>
                  <a:pt x="13125" y="9217"/>
                  <a:pt x="13088" y="9249"/>
                </a:cubicBezTo>
                <a:cubicBezTo>
                  <a:pt x="13077" y="9270"/>
                  <a:pt x="13054" y="9562"/>
                  <a:pt x="13054" y="9687"/>
                </a:cubicBezTo>
                <a:cubicBezTo>
                  <a:pt x="13309" y="10146"/>
                  <a:pt x="13365" y="9272"/>
                  <a:pt x="13182" y="9216"/>
                </a:cubicBezTo>
                <a:close/>
                <a:moveTo>
                  <a:pt x="8627" y="9219"/>
                </a:moveTo>
                <a:cubicBezTo>
                  <a:pt x="8601" y="9211"/>
                  <a:pt x="8569" y="9219"/>
                  <a:pt x="8532" y="9249"/>
                </a:cubicBezTo>
                <a:cubicBezTo>
                  <a:pt x="8521" y="9270"/>
                  <a:pt x="8476" y="9562"/>
                  <a:pt x="8465" y="9687"/>
                </a:cubicBezTo>
                <a:cubicBezTo>
                  <a:pt x="8729" y="10112"/>
                  <a:pt x="8811" y="9273"/>
                  <a:pt x="8627" y="9219"/>
                </a:cubicBezTo>
                <a:close/>
                <a:moveTo>
                  <a:pt x="9538" y="9219"/>
                </a:moveTo>
                <a:cubicBezTo>
                  <a:pt x="9512" y="9211"/>
                  <a:pt x="9481" y="9219"/>
                  <a:pt x="9444" y="9249"/>
                </a:cubicBezTo>
                <a:cubicBezTo>
                  <a:pt x="9433" y="9269"/>
                  <a:pt x="9389" y="9551"/>
                  <a:pt x="9377" y="9679"/>
                </a:cubicBezTo>
                <a:cubicBezTo>
                  <a:pt x="9339" y="9623"/>
                  <a:pt x="9283" y="9610"/>
                  <a:pt x="9207" y="9687"/>
                </a:cubicBezTo>
                <a:cubicBezTo>
                  <a:pt x="9196" y="9707"/>
                  <a:pt x="9174" y="9999"/>
                  <a:pt x="9174" y="10124"/>
                </a:cubicBezTo>
                <a:cubicBezTo>
                  <a:pt x="9412" y="10484"/>
                  <a:pt x="9490" y="9912"/>
                  <a:pt x="9389" y="9705"/>
                </a:cubicBezTo>
                <a:cubicBezTo>
                  <a:pt x="9642" y="10079"/>
                  <a:pt x="9719" y="9272"/>
                  <a:pt x="9538" y="9219"/>
                </a:cubicBezTo>
                <a:close/>
                <a:moveTo>
                  <a:pt x="16390" y="9219"/>
                </a:moveTo>
                <a:cubicBezTo>
                  <a:pt x="16364" y="9211"/>
                  <a:pt x="16332" y="9219"/>
                  <a:pt x="16295" y="9249"/>
                </a:cubicBezTo>
                <a:cubicBezTo>
                  <a:pt x="16284" y="9270"/>
                  <a:pt x="16239" y="9562"/>
                  <a:pt x="16228" y="9687"/>
                </a:cubicBezTo>
                <a:cubicBezTo>
                  <a:pt x="16492" y="10112"/>
                  <a:pt x="16574" y="9273"/>
                  <a:pt x="16390" y="9219"/>
                </a:cubicBezTo>
                <a:close/>
                <a:moveTo>
                  <a:pt x="11313" y="9220"/>
                </a:moveTo>
                <a:cubicBezTo>
                  <a:pt x="11298" y="9225"/>
                  <a:pt x="11283" y="9234"/>
                  <a:pt x="11266" y="9249"/>
                </a:cubicBezTo>
                <a:cubicBezTo>
                  <a:pt x="11255" y="9270"/>
                  <a:pt x="11232" y="9562"/>
                  <a:pt x="11232" y="9687"/>
                </a:cubicBezTo>
                <a:cubicBezTo>
                  <a:pt x="11329" y="9820"/>
                  <a:pt x="11395" y="9824"/>
                  <a:pt x="11434" y="9769"/>
                </a:cubicBezTo>
                <a:cubicBezTo>
                  <a:pt x="11378" y="10734"/>
                  <a:pt x="12060" y="9752"/>
                  <a:pt x="11502" y="9687"/>
                </a:cubicBezTo>
                <a:lnTo>
                  <a:pt x="11454" y="9731"/>
                </a:lnTo>
                <a:cubicBezTo>
                  <a:pt x="11517" y="9566"/>
                  <a:pt x="11457" y="9175"/>
                  <a:pt x="11313" y="9220"/>
                </a:cubicBezTo>
                <a:close/>
                <a:moveTo>
                  <a:pt x="15432" y="9232"/>
                </a:moveTo>
                <a:cubicBezTo>
                  <a:pt x="15419" y="9233"/>
                  <a:pt x="15403" y="9239"/>
                  <a:pt x="15384" y="9249"/>
                </a:cubicBezTo>
                <a:lnTo>
                  <a:pt x="15350" y="9312"/>
                </a:lnTo>
                <a:cubicBezTo>
                  <a:pt x="15141" y="10103"/>
                  <a:pt x="15630" y="9212"/>
                  <a:pt x="15432" y="9232"/>
                </a:cubicBezTo>
                <a:close/>
                <a:moveTo>
                  <a:pt x="4494" y="9233"/>
                </a:moveTo>
                <a:cubicBezTo>
                  <a:pt x="4480" y="9234"/>
                  <a:pt x="4465" y="9239"/>
                  <a:pt x="4448" y="9249"/>
                </a:cubicBezTo>
                <a:cubicBezTo>
                  <a:pt x="4426" y="9270"/>
                  <a:pt x="4380" y="9562"/>
                  <a:pt x="4380" y="9687"/>
                </a:cubicBezTo>
                <a:cubicBezTo>
                  <a:pt x="4633" y="10168"/>
                  <a:pt x="4703" y="9219"/>
                  <a:pt x="4494" y="9233"/>
                </a:cubicBezTo>
                <a:close/>
                <a:moveTo>
                  <a:pt x="14991" y="9233"/>
                </a:moveTo>
                <a:cubicBezTo>
                  <a:pt x="14977" y="9234"/>
                  <a:pt x="14961" y="9239"/>
                  <a:pt x="14945" y="9249"/>
                </a:cubicBezTo>
                <a:cubicBezTo>
                  <a:pt x="14922" y="9270"/>
                  <a:pt x="14878" y="9562"/>
                  <a:pt x="14878" y="9687"/>
                </a:cubicBezTo>
                <a:cubicBezTo>
                  <a:pt x="15130" y="10168"/>
                  <a:pt x="15200" y="9219"/>
                  <a:pt x="14991" y="9233"/>
                </a:cubicBezTo>
                <a:close/>
                <a:moveTo>
                  <a:pt x="15910" y="9236"/>
                </a:moveTo>
                <a:cubicBezTo>
                  <a:pt x="15894" y="9235"/>
                  <a:pt x="15876" y="9239"/>
                  <a:pt x="15856" y="9249"/>
                </a:cubicBezTo>
                <a:lnTo>
                  <a:pt x="15890" y="9436"/>
                </a:lnTo>
                <a:cubicBezTo>
                  <a:pt x="15931" y="10335"/>
                  <a:pt x="16149" y="9246"/>
                  <a:pt x="15910" y="9236"/>
                </a:cubicBezTo>
                <a:close/>
                <a:moveTo>
                  <a:pt x="3537" y="9249"/>
                </a:moveTo>
                <a:lnTo>
                  <a:pt x="3469" y="9312"/>
                </a:lnTo>
                <a:cubicBezTo>
                  <a:pt x="3431" y="9489"/>
                  <a:pt x="3423" y="9601"/>
                  <a:pt x="3430" y="9672"/>
                </a:cubicBezTo>
                <a:cubicBezTo>
                  <a:pt x="3393" y="9623"/>
                  <a:pt x="3340" y="9613"/>
                  <a:pt x="3267" y="9687"/>
                </a:cubicBezTo>
                <a:cubicBezTo>
                  <a:pt x="3256" y="9707"/>
                  <a:pt x="3233" y="9999"/>
                  <a:pt x="3233" y="10124"/>
                </a:cubicBezTo>
                <a:cubicBezTo>
                  <a:pt x="3452" y="10455"/>
                  <a:pt x="3534" y="9999"/>
                  <a:pt x="3468" y="9763"/>
                </a:cubicBezTo>
                <a:cubicBezTo>
                  <a:pt x="3583" y="9827"/>
                  <a:pt x="3883" y="9255"/>
                  <a:pt x="3537" y="9249"/>
                </a:cubicBezTo>
                <a:close/>
                <a:moveTo>
                  <a:pt x="9005" y="9249"/>
                </a:moveTo>
                <a:lnTo>
                  <a:pt x="8937" y="9312"/>
                </a:lnTo>
                <a:cubicBezTo>
                  <a:pt x="8769" y="10318"/>
                  <a:pt x="9638" y="9376"/>
                  <a:pt x="9005" y="9249"/>
                </a:cubicBezTo>
                <a:close/>
                <a:moveTo>
                  <a:pt x="9916" y="9249"/>
                </a:moveTo>
                <a:lnTo>
                  <a:pt x="9848" y="9312"/>
                </a:lnTo>
                <a:cubicBezTo>
                  <a:pt x="9681" y="10318"/>
                  <a:pt x="10549" y="9376"/>
                  <a:pt x="9916" y="9249"/>
                </a:cubicBezTo>
                <a:close/>
                <a:moveTo>
                  <a:pt x="10827" y="9249"/>
                </a:moveTo>
                <a:lnTo>
                  <a:pt x="10760" y="9312"/>
                </a:lnTo>
                <a:cubicBezTo>
                  <a:pt x="10592" y="10318"/>
                  <a:pt x="11460" y="9376"/>
                  <a:pt x="10827" y="9249"/>
                </a:cubicBezTo>
                <a:close/>
                <a:moveTo>
                  <a:pt x="11738" y="9249"/>
                </a:moveTo>
                <a:lnTo>
                  <a:pt x="11671" y="9312"/>
                </a:lnTo>
                <a:cubicBezTo>
                  <a:pt x="11504" y="10318"/>
                  <a:pt x="12371" y="9376"/>
                  <a:pt x="11738" y="9249"/>
                </a:cubicBezTo>
                <a:close/>
                <a:moveTo>
                  <a:pt x="12650" y="9249"/>
                </a:moveTo>
                <a:lnTo>
                  <a:pt x="12582" y="9312"/>
                </a:lnTo>
                <a:cubicBezTo>
                  <a:pt x="12415" y="10318"/>
                  <a:pt x="13283" y="9376"/>
                  <a:pt x="12650" y="9249"/>
                </a:cubicBezTo>
                <a:close/>
                <a:moveTo>
                  <a:pt x="14506" y="9249"/>
                </a:moveTo>
                <a:cubicBezTo>
                  <a:pt x="14186" y="10337"/>
                  <a:pt x="15061" y="9404"/>
                  <a:pt x="14506" y="9249"/>
                </a:cubicBezTo>
                <a:close/>
                <a:moveTo>
                  <a:pt x="16768" y="9249"/>
                </a:moveTo>
                <a:cubicBezTo>
                  <a:pt x="16593" y="9278"/>
                  <a:pt x="16667" y="9962"/>
                  <a:pt x="16869" y="9749"/>
                </a:cubicBezTo>
                <a:cubicBezTo>
                  <a:pt x="16513" y="9508"/>
                  <a:pt x="17158" y="9243"/>
                  <a:pt x="16768" y="9249"/>
                </a:cubicBezTo>
                <a:close/>
                <a:moveTo>
                  <a:pt x="2963" y="9499"/>
                </a:moveTo>
                <a:cubicBezTo>
                  <a:pt x="3042" y="10186"/>
                  <a:pt x="3334" y="9646"/>
                  <a:pt x="2963" y="9499"/>
                </a:cubicBezTo>
                <a:close/>
                <a:moveTo>
                  <a:pt x="10223" y="9632"/>
                </a:moveTo>
                <a:cubicBezTo>
                  <a:pt x="10193" y="9629"/>
                  <a:pt x="10158" y="9646"/>
                  <a:pt x="10118" y="9687"/>
                </a:cubicBezTo>
                <a:cubicBezTo>
                  <a:pt x="10107" y="9707"/>
                  <a:pt x="10085" y="9999"/>
                  <a:pt x="10085" y="10124"/>
                </a:cubicBezTo>
                <a:cubicBezTo>
                  <a:pt x="10176" y="10262"/>
                  <a:pt x="10243" y="10260"/>
                  <a:pt x="10287" y="10196"/>
                </a:cubicBezTo>
                <a:cubicBezTo>
                  <a:pt x="10232" y="11232"/>
                  <a:pt x="10935" y="10067"/>
                  <a:pt x="10355" y="10124"/>
                </a:cubicBezTo>
                <a:lnTo>
                  <a:pt x="10303" y="10171"/>
                </a:lnTo>
                <a:cubicBezTo>
                  <a:pt x="10378" y="10015"/>
                  <a:pt x="10354" y="9641"/>
                  <a:pt x="10223" y="9632"/>
                </a:cubicBezTo>
                <a:close/>
                <a:moveTo>
                  <a:pt x="11134" y="9632"/>
                </a:moveTo>
                <a:cubicBezTo>
                  <a:pt x="11104" y="9629"/>
                  <a:pt x="11070" y="9646"/>
                  <a:pt x="11030" y="9687"/>
                </a:cubicBezTo>
                <a:cubicBezTo>
                  <a:pt x="11019" y="9707"/>
                  <a:pt x="10996" y="9999"/>
                  <a:pt x="10996" y="10124"/>
                </a:cubicBezTo>
                <a:cubicBezTo>
                  <a:pt x="11281" y="10554"/>
                  <a:pt x="11339" y="9647"/>
                  <a:pt x="11134" y="9632"/>
                </a:cubicBezTo>
                <a:close/>
                <a:moveTo>
                  <a:pt x="12046" y="9632"/>
                </a:moveTo>
                <a:cubicBezTo>
                  <a:pt x="12016" y="9629"/>
                  <a:pt x="11981" y="9646"/>
                  <a:pt x="11941" y="9687"/>
                </a:cubicBezTo>
                <a:cubicBezTo>
                  <a:pt x="11930" y="9707"/>
                  <a:pt x="11907" y="9999"/>
                  <a:pt x="11907" y="10124"/>
                </a:cubicBezTo>
                <a:cubicBezTo>
                  <a:pt x="12192" y="10554"/>
                  <a:pt x="12251" y="9647"/>
                  <a:pt x="12046" y="9632"/>
                </a:cubicBezTo>
                <a:close/>
                <a:moveTo>
                  <a:pt x="12957" y="9632"/>
                </a:moveTo>
                <a:cubicBezTo>
                  <a:pt x="12928" y="9629"/>
                  <a:pt x="12893" y="9646"/>
                  <a:pt x="12852" y="9687"/>
                </a:cubicBezTo>
                <a:cubicBezTo>
                  <a:pt x="12841" y="9707"/>
                  <a:pt x="12818" y="9999"/>
                  <a:pt x="12818" y="10124"/>
                </a:cubicBezTo>
                <a:cubicBezTo>
                  <a:pt x="13103" y="10554"/>
                  <a:pt x="13163" y="9647"/>
                  <a:pt x="12957" y="9632"/>
                </a:cubicBezTo>
                <a:close/>
                <a:moveTo>
                  <a:pt x="14779" y="9632"/>
                </a:moveTo>
                <a:cubicBezTo>
                  <a:pt x="14750" y="9629"/>
                  <a:pt x="14715" y="9646"/>
                  <a:pt x="14675" y="9687"/>
                </a:cubicBezTo>
                <a:cubicBezTo>
                  <a:pt x="14663" y="9707"/>
                  <a:pt x="14641" y="9999"/>
                  <a:pt x="14641" y="10124"/>
                </a:cubicBezTo>
                <a:cubicBezTo>
                  <a:pt x="14926" y="10554"/>
                  <a:pt x="14985" y="9647"/>
                  <a:pt x="14779" y="9632"/>
                </a:cubicBezTo>
                <a:close/>
                <a:moveTo>
                  <a:pt x="16602" y="9632"/>
                </a:moveTo>
                <a:cubicBezTo>
                  <a:pt x="16572" y="9629"/>
                  <a:pt x="16538" y="9646"/>
                  <a:pt x="16498" y="9687"/>
                </a:cubicBezTo>
                <a:cubicBezTo>
                  <a:pt x="16486" y="9707"/>
                  <a:pt x="16464" y="9999"/>
                  <a:pt x="16464" y="10124"/>
                </a:cubicBezTo>
                <a:cubicBezTo>
                  <a:pt x="16749" y="10554"/>
                  <a:pt x="16807" y="9647"/>
                  <a:pt x="16602" y="9632"/>
                </a:cubicBezTo>
                <a:close/>
                <a:moveTo>
                  <a:pt x="15246" y="9649"/>
                </a:moveTo>
                <a:cubicBezTo>
                  <a:pt x="15226" y="9640"/>
                  <a:pt x="15195" y="9650"/>
                  <a:pt x="15148" y="9687"/>
                </a:cubicBezTo>
                <a:lnTo>
                  <a:pt x="15114" y="9749"/>
                </a:lnTo>
                <a:cubicBezTo>
                  <a:pt x="14937" y="10656"/>
                  <a:pt x="15384" y="9705"/>
                  <a:pt x="15246" y="9649"/>
                </a:cubicBezTo>
                <a:close/>
                <a:moveTo>
                  <a:pt x="17916" y="9673"/>
                </a:moveTo>
                <a:cubicBezTo>
                  <a:pt x="17905" y="9674"/>
                  <a:pt x="17893" y="9678"/>
                  <a:pt x="17881" y="9687"/>
                </a:cubicBezTo>
                <a:cubicBezTo>
                  <a:pt x="17870" y="9707"/>
                  <a:pt x="17848" y="9999"/>
                  <a:pt x="17848" y="10124"/>
                </a:cubicBezTo>
                <a:cubicBezTo>
                  <a:pt x="18089" y="10556"/>
                  <a:pt x="18078" y="9671"/>
                  <a:pt x="17916" y="9673"/>
                </a:cubicBezTo>
                <a:close/>
                <a:moveTo>
                  <a:pt x="12491" y="9680"/>
                </a:moveTo>
                <a:cubicBezTo>
                  <a:pt x="12469" y="9677"/>
                  <a:pt x="12443" y="9679"/>
                  <a:pt x="12413" y="9687"/>
                </a:cubicBezTo>
                <a:cubicBezTo>
                  <a:pt x="12345" y="10840"/>
                  <a:pt x="12823" y="9725"/>
                  <a:pt x="12491" y="9680"/>
                </a:cubicBezTo>
                <a:close/>
                <a:moveTo>
                  <a:pt x="2828" y="9687"/>
                </a:moveTo>
                <a:lnTo>
                  <a:pt x="2794" y="9749"/>
                </a:lnTo>
                <a:cubicBezTo>
                  <a:pt x="2661" y="10778"/>
                  <a:pt x="3407" y="9746"/>
                  <a:pt x="2828" y="9687"/>
                </a:cubicBezTo>
                <a:close/>
                <a:moveTo>
                  <a:pt x="8769" y="9687"/>
                </a:moveTo>
                <a:lnTo>
                  <a:pt x="8701" y="9749"/>
                </a:lnTo>
                <a:cubicBezTo>
                  <a:pt x="8533" y="10756"/>
                  <a:pt x="9402" y="9814"/>
                  <a:pt x="8769" y="9687"/>
                </a:cubicBezTo>
                <a:close/>
                <a:moveTo>
                  <a:pt x="9680" y="9687"/>
                </a:moveTo>
                <a:lnTo>
                  <a:pt x="9612" y="9749"/>
                </a:lnTo>
                <a:cubicBezTo>
                  <a:pt x="9444" y="10756"/>
                  <a:pt x="10313" y="9814"/>
                  <a:pt x="9680" y="9687"/>
                </a:cubicBezTo>
                <a:close/>
                <a:moveTo>
                  <a:pt x="10591" y="9687"/>
                </a:moveTo>
                <a:lnTo>
                  <a:pt x="10523" y="9749"/>
                </a:lnTo>
                <a:cubicBezTo>
                  <a:pt x="10356" y="10756"/>
                  <a:pt x="11224" y="9814"/>
                  <a:pt x="10591" y="9687"/>
                </a:cubicBezTo>
                <a:close/>
                <a:moveTo>
                  <a:pt x="13324" y="9687"/>
                </a:moveTo>
                <a:cubicBezTo>
                  <a:pt x="12982" y="10401"/>
                  <a:pt x="13759" y="9650"/>
                  <a:pt x="13324" y="9687"/>
                </a:cubicBezTo>
                <a:close/>
                <a:moveTo>
                  <a:pt x="16059" y="9687"/>
                </a:moveTo>
                <a:lnTo>
                  <a:pt x="16025" y="9749"/>
                </a:lnTo>
                <a:cubicBezTo>
                  <a:pt x="15896" y="10809"/>
                  <a:pt x="16592" y="9636"/>
                  <a:pt x="16059" y="9687"/>
                </a:cubicBezTo>
                <a:close/>
                <a:moveTo>
                  <a:pt x="8431" y="9811"/>
                </a:moveTo>
                <a:lnTo>
                  <a:pt x="8364" y="9998"/>
                </a:lnTo>
                <a:cubicBezTo>
                  <a:pt x="8187" y="10634"/>
                  <a:pt x="8777" y="9766"/>
                  <a:pt x="8431" y="9811"/>
                </a:cubicBezTo>
                <a:close/>
                <a:moveTo>
                  <a:pt x="8597" y="10065"/>
                </a:moveTo>
                <a:cubicBezTo>
                  <a:pt x="8569" y="10065"/>
                  <a:pt x="8536" y="10083"/>
                  <a:pt x="8499" y="10124"/>
                </a:cubicBezTo>
                <a:lnTo>
                  <a:pt x="8499" y="10562"/>
                </a:lnTo>
                <a:cubicBezTo>
                  <a:pt x="8767" y="10927"/>
                  <a:pt x="8795" y="10065"/>
                  <a:pt x="8597" y="10065"/>
                </a:cubicBezTo>
                <a:close/>
                <a:moveTo>
                  <a:pt x="10007" y="10065"/>
                </a:moveTo>
                <a:cubicBezTo>
                  <a:pt x="9977" y="10065"/>
                  <a:pt x="9937" y="10083"/>
                  <a:pt x="9882" y="10124"/>
                </a:cubicBezTo>
                <a:lnTo>
                  <a:pt x="9848" y="10186"/>
                </a:lnTo>
                <a:cubicBezTo>
                  <a:pt x="10085" y="11020"/>
                  <a:pt x="9367" y="10085"/>
                  <a:pt x="9646" y="10998"/>
                </a:cubicBezTo>
                <a:cubicBezTo>
                  <a:pt x="10096" y="10560"/>
                  <a:pt x="9592" y="11891"/>
                  <a:pt x="10085" y="11374"/>
                </a:cubicBezTo>
                <a:cubicBezTo>
                  <a:pt x="9848" y="10540"/>
                  <a:pt x="10566" y="11475"/>
                  <a:pt x="10287" y="10562"/>
                </a:cubicBezTo>
                <a:cubicBezTo>
                  <a:pt x="9903" y="10927"/>
                  <a:pt x="10216" y="10065"/>
                  <a:pt x="10007" y="10065"/>
                </a:cubicBezTo>
                <a:close/>
                <a:moveTo>
                  <a:pt x="10919" y="10065"/>
                </a:moveTo>
                <a:cubicBezTo>
                  <a:pt x="10889" y="10065"/>
                  <a:pt x="10848" y="10083"/>
                  <a:pt x="10793" y="10124"/>
                </a:cubicBezTo>
                <a:lnTo>
                  <a:pt x="10760" y="10186"/>
                </a:lnTo>
                <a:cubicBezTo>
                  <a:pt x="10997" y="11020"/>
                  <a:pt x="10278" y="10085"/>
                  <a:pt x="10557" y="10998"/>
                </a:cubicBezTo>
                <a:cubicBezTo>
                  <a:pt x="11007" y="10560"/>
                  <a:pt x="10503" y="11891"/>
                  <a:pt x="10996" y="11374"/>
                </a:cubicBezTo>
                <a:cubicBezTo>
                  <a:pt x="10759" y="10540"/>
                  <a:pt x="11477" y="11475"/>
                  <a:pt x="11198" y="10562"/>
                </a:cubicBezTo>
                <a:cubicBezTo>
                  <a:pt x="10814" y="10927"/>
                  <a:pt x="11128" y="10065"/>
                  <a:pt x="10919" y="10065"/>
                </a:cubicBezTo>
                <a:close/>
                <a:moveTo>
                  <a:pt x="9075" y="10069"/>
                </a:moveTo>
                <a:cubicBezTo>
                  <a:pt x="9046" y="10067"/>
                  <a:pt x="9011" y="10084"/>
                  <a:pt x="8971" y="10124"/>
                </a:cubicBezTo>
                <a:cubicBezTo>
                  <a:pt x="8960" y="10145"/>
                  <a:pt x="8937" y="10437"/>
                  <a:pt x="8937" y="10562"/>
                </a:cubicBezTo>
                <a:cubicBezTo>
                  <a:pt x="9222" y="10991"/>
                  <a:pt x="9281" y="10084"/>
                  <a:pt x="9075" y="10069"/>
                </a:cubicBezTo>
                <a:close/>
                <a:moveTo>
                  <a:pt x="11809" y="10069"/>
                </a:moveTo>
                <a:cubicBezTo>
                  <a:pt x="11780" y="10067"/>
                  <a:pt x="11745" y="10084"/>
                  <a:pt x="11705" y="10124"/>
                </a:cubicBezTo>
                <a:cubicBezTo>
                  <a:pt x="11694" y="10145"/>
                  <a:pt x="11671" y="10437"/>
                  <a:pt x="11671" y="10562"/>
                </a:cubicBezTo>
                <a:cubicBezTo>
                  <a:pt x="11956" y="10991"/>
                  <a:pt x="12015" y="10084"/>
                  <a:pt x="11809" y="10069"/>
                </a:cubicBezTo>
                <a:close/>
                <a:moveTo>
                  <a:pt x="12710" y="10070"/>
                </a:moveTo>
                <a:cubicBezTo>
                  <a:pt x="12681" y="10070"/>
                  <a:pt x="12650" y="10085"/>
                  <a:pt x="12616" y="10124"/>
                </a:cubicBezTo>
                <a:lnTo>
                  <a:pt x="12582" y="10499"/>
                </a:lnTo>
                <a:cubicBezTo>
                  <a:pt x="12935" y="10909"/>
                  <a:pt x="12906" y="10077"/>
                  <a:pt x="12710" y="10070"/>
                </a:cubicBezTo>
                <a:close/>
                <a:moveTo>
                  <a:pt x="9509" y="10095"/>
                </a:moveTo>
                <a:cubicBezTo>
                  <a:pt x="9481" y="10104"/>
                  <a:pt x="9448" y="10131"/>
                  <a:pt x="9410" y="10186"/>
                </a:cubicBezTo>
                <a:lnTo>
                  <a:pt x="9410" y="10562"/>
                </a:lnTo>
                <a:cubicBezTo>
                  <a:pt x="9676" y="10945"/>
                  <a:pt x="9709" y="10036"/>
                  <a:pt x="9509" y="10095"/>
                </a:cubicBezTo>
                <a:close/>
                <a:moveTo>
                  <a:pt x="3503" y="10124"/>
                </a:moveTo>
                <a:lnTo>
                  <a:pt x="3469" y="10186"/>
                </a:lnTo>
                <a:cubicBezTo>
                  <a:pt x="3345" y="11271"/>
                  <a:pt x="4097" y="10054"/>
                  <a:pt x="3503" y="10124"/>
                </a:cubicBezTo>
                <a:close/>
                <a:moveTo>
                  <a:pt x="11266" y="10124"/>
                </a:moveTo>
                <a:lnTo>
                  <a:pt x="11232" y="10186"/>
                </a:lnTo>
                <a:cubicBezTo>
                  <a:pt x="11108" y="11271"/>
                  <a:pt x="11860" y="10054"/>
                  <a:pt x="11266" y="10124"/>
                </a:cubicBezTo>
                <a:close/>
                <a:moveTo>
                  <a:pt x="12177" y="10124"/>
                </a:moveTo>
                <a:lnTo>
                  <a:pt x="12143" y="10186"/>
                </a:lnTo>
                <a:cubicBezTo>
                  <a:pt x="12020" y="11271"/>
                  <a:pt x="12772" y="10054"/>
                  <a:pt x="12177" y="10124"/>
                </a:cubicBezTo>
                <a:close/>
                <a:moveTo>
                  <a:pt x="14911" y="10124"/>
                </a:moveTo>
                <a:lnTo>
                  <a:pt x="14878" y="10186"/>
                </a:lnTo>
                <a:cubicBezTo>
                  <a:pt x="14754" y="11271"/>
                  <a:pt x="15506" y="10054"/>
                  <a:pt x="14911" y="10124"/>
                </a:cubicBezTo>
                <a:close/>
                <a:moveTo>
                  <a:pt x="16261" y="10124"/>
                </a:moveTo>
                <a:cubicBezTo>
                  <a:pt x="16131" y="11348"/>
                  <a:pt x="16856" y="10042"/>
                  <a:pt x="16261" y="10124"/>
                </a:cubicBezTo>
                <a:close/>
                <a:moveTo>
                  <a:pt x="16734" y="10124"/>
                </a:moveTo>
                <a:lnTo>
                  <a:pt x="16700" y="10186"/>
                </a:lnTo>
                <a:cubicBezTo>
                  <a:pt x="16576" y="11271"/>
                  <a:pt x="17328" y="10054"/>
                  <a:pt x="16734" y="10124"/>
                </a:cubicBezTo>
                <a:close/>
                <a:moveTo>
                  <a:pt x="16612" y="10458"/>
                </a:moveTo>
                <a:cubicBezTo>
                  <a:pt x="16588" y="10454"/>
                  <a:pt x="16562" y="10465"/>
                  <a:pt x="16531" y="10499"/>
                </a:cubicBezTo>
                <a:cubicBezTo>
                  <a:pt x="16531" y="10561"/>
                  <a:pt x="16599" y="10728"/>
                  <a:pt x="16633" y="10749"/>
                </a:cubicBezTo>
                <a:cubicBezTo>
                  <a:pt x="16754" y="11319"/>
                  <a:pt x="16773" y="10492"/>
                  <a:pt x="16612" y="10458"/>
                </a:cubicBezTo>
                <a:close/>
                <a:moveTo>
                  <a:pt x="17970" y="10473"/>
                </a:moveTo>
                <a:cubicBezTo>
                  <a:pt x="17954" y="10476"/>
                  <a:pt x="17935" y="10485"/>
                  <a:pt x="17915" y="10499"/>
                </a:cubicBezTo>
                <a:cubicBezTo>
                  <a:pt x="17904" y="10582"/>
                  <a:pt x="17926" y="10790"/>
                  <a:pt x="17949" y="10811"/>
                </a:cubicBezTo>
                <a:cubicBezTo>
                  <a:pt x="18026" y="11475"/>
                  <a:pt x="18215" y="10423"/>
                  <a:pt x="17970" y="10473"/>
                </a:cubicBezTo>
                <a:close/>
                <a:moveTo>
                  <a:pt x="3792" y="10479"/>
                </a:moveTo>
                <a:cubicBezTo>
                  <a:pt x="3786" y="10481"/>
                  <a:pt x="3780" y="10487"/>
                  <a:pt x="3773" y="10499"/>
                </a:cubicBezTo>
                <a:cubicBezTo>
                  <a:pt x="3751" y="10520"/>
                  <a:pt x="3706" y="10852"/>
                  <a:pt x="3706" y="10998"/>
                </a:cubicBezTo>
                <a:cubicBezTo>
                  <a:pt x="3963" y="11497"/>
                  <a:pt x="3888" y="10456"/>
                  <a:pt x="3792" y="10479"/>
                </a:cubicBezTo>
                <a:close/>
                <a:moveTo>
                  <a:pt x="8802" y="10499"/>
                </a:moveTo>
                <a:lnTo>
                  <a:pt x="8735" y="10562"/>
                </a:lnTo>
                <a:cubicBezTo>
                  <a:pt x="8538" y="11547"/>
                  <a:pt x="9338" y="10780"/>
                  <a:pt x="8802" y="10499"/>
                </a:cubicBezTo>
                <a:close/>
                <a:moveTo>
                  <a:pt x="9241" y="10499"/>
                </a:moveTo>
                <a:lnTo>
                  <a:pt x="9174" y="10562"/>
                </a:lnTo>
                <a:cubicBezTo>
                  <a:pt x="8982" y="11604"/>
                  <a:pt x="9804" y="10702"/>
                  <a:pt x="9241" y="10499"/>
                </a:cubicBezTo>
                <a:close/>
                <a:moveTo>
                  <a:pt x="11536" y="10499"/>
                </a:moveTo>
                <a:lnTo>
                  <a:pt x="11468" y="10562"/>
                </a:lnTo>
                <a:cubicBezTo>
                  <a:pt x="11270" y="11612"/>
                  <a:pt x="12115" y="10721"/>
                  <a:pt x="11536" y="10499"/>
                </a:cubicBezTo>
                <a:close/>
                <a:moveTo>
                  <a:pt x="12008" y="10499"/>
                </a:moveTo>
                <a:lnTo>
                  <a:pt x="11907" y="10623"/>
                </a:lnTo>
                <a:cubicBezTo>
                  <a:pt x="11696" y="11422"/>
                  <a:pt x="12556" y="10872"/>
                  <a:pt x="12008" y="10499"/>
                </a:cubicBezTo>
                <a:close/>
                <a:moveTo>
                  <a:pt x="12447" y="10499"/>
                </a:moveTo>
                <a:lnTo>
                  <a:pt x="12380" y="10562"/>
                </a:lnTo>
                <a:cubicBezTo>
                  <a:pt x="12183" y="11547"/>
                  <a:pt x="12983" y="10780"/>
                  <a:pt x="12447" y="10499"/>
                </a:cubicBezTo>
                <a:close/>
                <a:moveTo>
                  <a:pt x="14709" y="10499"/>
                </a:moveTo>
                <a:cubicBezTo>
                  <a:pt x="14562" y="11624"/>
                  <a:pt x="15209" y="10567"/>
                  <a:pt x="14709" y="10499"/>
                </a:cubicBezTo>
                <a:close/>
                <a:moveTo>
                  <a:pt x="17004" y="10499"/>
                </a:moveTo>
                <a:lnTo>
                  <a:pt x="16936" y="10562"/>
                </a:lnTo>
                <a:cubicBezTo>
                  <a:pt x="16699" y="11574"/>
                  <a:pt x="17491" y="10597"/>
                  <a:pt x="17004" y="10499"/>
                </a:cubicBezTo>
                <a:close/>
                <a:moveTo>
                  <a:pt x="4715" y="10503"/>
                </a:moveTo>
                <a:cubicBezTo>
                  <a:pt x="4687" y="10503"/>
                  <a:pt x="4655" y="10521"/>
                  <a:pt x="4617" y="10562"/>
                </a:cubicBezTo>
                <a:lnTo>
                  <a:pt x="4617" y="10998"/>
                </a:lnTo>
                <a:cubicBezTo>
                  <a:pt x="4885" y="11363"/>
                  <a:pt x="4913" y="10503"/>
                  <a:pt x="4715" y="10503"/>
                </a:cubicBezTo>
                <a:close/>
                <a:moveTo>
                  <a:pt x="12919" y="10562"/>
                </a:moveTo>
                <a:lnTo>
                  <a:pt x="12818" y="10623"/>
                </a:lnTo>
                <a:cubicBezTo>
                  <a:pt x="12774" y="10773"/>
                  <a:pt x="12770" y="10875"/>
                  <a:pt x="12787" y="10939"/>
                </a:cubicBezTo>
                <a:cubicBezTo>
                  <a:pt x="12756" y="10898"/>
                  <a:pt x="12711" y="10888"/>
                  <a:pt x="12650" y="10937"/>
                </a:cubicBezTo>
                <a:cubicBezTo>
                  <a:pt x="12639" y="10957"/>
                  <a:pt x="12594" y="11249"/>
                  <a:pt x="12582" y="11374"/>
                </a:cubicBezTo>
                <a:cubicBezTo>
                  <a:pt x="12801" y="11728"/>
                  <a:pt x="12893" y="11212"/>
                  <a:pt x="12813" y="10994"/>
                </a:cubicBezTo>
                <a:cubicBezTo>
                  <a:pt x="12945" y="11159"/>
                  <a:pt x="13367" y="10757"/>
                  <a:pt x="12919" y="10562"/>
                </a:cubicBezTo>
                <a:close/>
                <a:moveTo>
                  <a:pt x="5284" y="10715"/>
                </a:moveTo>
                <a:cubicBezTo>
                  <a:pt x="5256" y="10711"/>
                  <a:pt x="5215" y="10721"/>
                  <a:pt x="5157" y="10749"/>
                </a:cubicBezTo>
                <a:lnTo>
                  <a:pt x="5055" y="10811"/>
                </a:lnTo>
                <a:cubicBezTo>
                  <a:pt x="5028" y="11436"/>
                  <a:pt x="5481" y="10745"/>
                  <a:pt x="5284" y="10715"/>
                </a:cubicBezTo>
                <a:close/>
                <a:moveTo>
                  <a:pt x="4347" y="10749"/>
                </a:moveTo>
                <a:lnTo>
                  <a:pt x="4279" y="10874"/>
                </a:lnTo>
                <a:cubicBezTo>
                  <a:pt x="4092" y="11402"/>
                  <a:pt x="4617" y="10689"/>
                  <a:pt x="4347" y="10749"/>
                </a:cubicBezTo>
                <a:close/>
                <a:moveTo>
                  <a:pt x="4982" y="10905"/>
                </a:moveTo>
                <a:cubicBezTo>
                  <a:pt x="4956" y="10897"/>
                  <a:pt x="4924" y="10906"/>
                  <a:pt x="4887" y="10937"/>
                </a:cubicBezTo>
                <a:cubicBezTo>
                  <a:pt x="4876" y="10957"/>
                  <a:pt x="4830" y="11249"/>
                  <a:pt x="4819" y="11374"/>
                </a:cubicBezTo>
                <a:cubicBezTo>
                  <a:pt x="5083" y="11800"/>
                  <a:pt x="5165" y="10960"/>
                  <a:pt x="4982" y="10905"/>
                </a:cubicBezTo>
                <a:close/>
                <a:moveTo>
                  <a:pt x="9538" y="10905"/>
                </a:moveTo>
                <a:cubicBezTo>
                  <a:pt x="9512" y="10897"/>
                  <a:pt x="9481" y="10906"/>
                  <a:pt x="9444" y="10937"/>
                </a:cubicBezTo>
                <a:cubicBezTo>
                  <a:pt x="9432" y="10957"/>
                  <a:pt x="9387" y="11249"/>
                  <a:pt x="9376" y="11374"/>
                </a:cubicBezTo>
                <a:cubicBezTo>
                  <a:pt x="9640" y="11800"/>
                  <a:pt x="9722" y="10960"/>
                  <a:pt x="9538" y="10905"/>
                </a:cubicBezTo>
                <a:close/>
                <a:moveTo>
                  <a:pt x="18213" y="10905"/>
                </a:moveTo>
                <a:cubicBezTo>
                  <a:pt x="18186" y="10897"/>
                  <a:pt x="18155" y="10906"/>
                  <a:pt x="18118" y="10937"/>
                </a:cubicBezTo>
                <a:cubicBezTo>
                  <a:pt x="18107" y="10957"/>
                  <a:pt x="18061" y="11249"/>
                  <a:pt x="18050" y="11374"/>
                </a:cubicBezTo>
                <a:cubicBezTo>
                  <a:pt x="18314" y="11800"/>
                  <a:pt x="18396" y="10960"/>
                  <a:pt x="18213" y="10905"/>
                </a:cubicBezTo>
                <a:close/>
                <a:moveTo>
                  <a:pt x="10408" y="10906"/>
                </a:moveTo>
                <a:cubicBezTo>
                  <a:pt x="10392" y="10911"/>
                  <a:pt x="10374" y="10921"/>
                  <a:pt x="10355" y="10937"/>
                </a:cubicBezTo>
                <a:cubicBezTo>
                  <a:pt x="10344" y="10957"/>
                  <a:pt x="10301" y="11238"/>
                  <a:pt x="10288" y="11366"/>
                </a:cubicBezTo>
                <a:cubicBezTo>
                  <a:pt x="10251" y="11310"/>
                  <a:pt x="10195" y="11297"/>
                  <a:pt x="10118" y="11374"/>
                </a:cubicBezTo>
                <a:cubicBezTo>
                  <a:pt x="10107" y="11395"/>
                  <a:pt x="10085" y="11686"/>
                  <a:pt x="10085" y="11811"/>
                </a:cubicBezTo>
                <a:cubicBezTo>
                  <a:pt x="10320" y="12166"/>
                  <a:pt x="10399" y="11613"/>
                  <a:pt x="10303" y="11400"/>
                </a:cubicBezTo>
                <a:cubicBezTo>
                  <a:pt x="10408" y="11584"/>
                  <a:pt x="10484" y="11550"/>
                  <a:pt x="10523" y="11436"/>
                </a:cubicBezTo>
                <a:cubicBezTo>
                  <a:pt x="10587" y="11251"/>
                  <a:pt x="10557" y="10867"/>
                  <a:pt x="10408" y="10906"/>
                </a:cubicBezTo>
                <a:close/>
                <a:moveTo>
                  <a:pt x="10523" y="11436"/>
                </a:moveTo>
                <a:cubicBezTo>
                  <a:pt x="10356" y="12442"/>
                  <a:pt x="11224" y="11502"/>
                  <a:pt x="10591" y="11374"/>
                </a:cubicBezTo>
                <a:lnTo>
                  <a:pt x="10523" y="11436"/>
                </a:lnTo>
                <a:close/>
                <a:moveTo>
                  <a:pt x="5400" y="10913"/>
                </a:moveTo>
                <a:cubicBezTo>
                  <a:pt x="5387" y="10916"/>
                  <a:pt x="5374" y="10924"/>
                  <a:pt x="5359" y="10937"/>
                </a:cubicBezTo>
                <a:cubicBezTo>
                  <a:pt x="5337" y="10957"/>
                  <a:pt x="5292" y="11249"/>
                  <a:pt x="5292" y="11374"/>
                </a:cubicBezTo>
                <a:cubicBezTo>
                  <a:pt x="5608" y="11847"/>
                  <a:pt x="5592" y="10869"/>
                  <a:pt x="5400" y="10913"/>
                </a:cubicBezTo>
                <a:close/>
                <a:moveTo>
                  <a:pt x="4494" y="10920"/>
                </a:moveTo>
                <a:cubicBezTo>
                  <a:pt x="4480" y="10921"/>
                  <a:pt x="4465" y="10926"/>
                  <a:pt x="4448" y="10937"/>
                </a:cubicBezTo>
                <a:cubicBezTo>
                  <a:pt x="4426" y="10957"/>
                  <a:pt x="4380" y="11249"/>
                  <a:pt x="4380" y="11374"/>
                </a:cubicBezTo>
                <a:cubicBezTo>
                  <a:pt x="4633" y="11856"/>
                  <a:pt x="4703" y="10905"/>
                  <a:pt x="4494" y="10920"/>
                </a:cubicBezTo>
                <a:close/>
                <a:moveTo>
                  <a:pt x="11345" y="10920"/>
                </a:moveTo>
                <a:cubicBezTo>
                  <a:pt x="11331" y="10921"/>
                  <a:pt x="11316" y="10926"/>
                  <a:pt x="11300" y="10937"/>
                </a:cubicBezTo>
                <a:cubicBezTo>
                  <a:pt x="11277" y="10957"/>
                  <a:pt x="11232" y="11249"/>
                  <a:pt x="11232" y="11374"/>
                </a:cubicBezTo>
                <a:cubicBezTo>
                  <a:pt x="11484" y="11856"/>
                  <a:pt x="11555" y="10905"/>
                  <a:pt x="11345" y="10920"/>
                </a:cubicBezTo>
                <a:close/>
                <a:moveTo>
                  <a:pt x="12256" y="10920"/>
                </a:moveTo>
                <a:cubicBezTo>
                  <a:pt x="12242" y="10921"/>
                  <a:pt x="12228" y="10926"/>
                  <a:pt x="12211" y="10937"/>
                </a:cubicBezTo>
                <a:cubicBezTo>
                  <a:pt x="12189" y="10957"/>
                  <a:pt x="12143" y="11249"/>
                  <a:pt x="12143" y="11374"/>
                </a:cubicBezTo>
                <a:cubicBezTo>
                  <a:pt x="12396" y="11856"/>
                  <a:pt x="12466" y="10905"/>
                  <a:pt x="12256" y="10920"/>
                </a:cubicBezTo>
                <a:close/>
                <a:moveTo>
                  <a:pt x="8532" y="10937"/>
                </a:moveTo>
                <a:lnTo>
                  <a:pt x="8499" y="10998"/>
                </a:lnTo>
                <a:cubicBezTo>
                  <a:pt x="8459" y="12095"/>
                  <a:pt x="9021" y="10866"/>
                  <a:pt x="8532" y="10937"/>
                </a:cubicBezTo>
                <a:close/>
                <a:moveTo>
                  <a:pt x="9005" y="10937"/>
                </a:moveTo>
                <a:lnTo>
                  <a:pt x="8937" y="10998"/>
                </a:lnTo>
                <a:cubicBezTo>
                  <a:pt x="8769" y="12004"/>
                  <a:pt x="9638" y="11064"/>
                  <a:pt x="9005" y="10937"/>
                </a:cubicBezTo>
                <a:close/>
                <a:moveTo>
                  <a:pt x="11738" y="10937"/>
                </a:moveTo>
                <a:lnTo>
                  <a:pt x="11671" y="11061"/>
                </a:lnTo>
                <a:cubicBezTo>
                  <a:pt x="11566" y="12046"/>
                  <a:pt x="12333" y="10987"/>
                  <a:pt x="11738" y="10937"/>
                </a:cubicBezTo>
                <a:close/>
                <a:moveTo>
                  <a:pt x="14945" y="10937"/>
                </a:moveTo>
                <a:lnTo>
                  <a:pt x="14878" y="10998"/>
                </a:lnTo>
                <a:cubicBezTo>
                  <a:pt x="14608" y="11794"/>
                  <a:pt x="15551" y="11174"/>
                  <a:pt x="14945" y="10937"/>
                </a:cubicBezTo>
                <a:close/>
                <a:moveTo>
                  <a:pt x="16295" y="10937"/>
                </a:moveTo>
                <a:cubicBezTo>
                  <a:pt x="16219" y="12021"/>
                  <a:pt x="16793" y="10920"/>
                  <a:pt x="16295" y="10937"/>
                </a:cubicBezTo>
                <a:close/>
                <a:moveTo>
                  <a:pt x="4052" y="10997"/>
                </a:moveTo>
                <a:cubicBezTo>
                  <a:pt x="4021" y="10993"/>
                  <a:pt x="3985" y="10993"/>
                  <a:pt x="3942" y="10998"/>
                </a:cubicBezTo>
                <a:cubicBezTo>
                  <a:pt x="3732" y="11999"/>
                  <a:pt x="4518" y="11049"/>
                  <a:pt x="4052" y="10997"/>
                </a:cubicBezTo>
                <a:close/>
                <a:moveTo>
                  <a:pt x="9760" y="11302"/>
                </a:moveTo>
                <a:cubicBezTo>
                  <a:pt x="9737" y="11305"/>
                  <a:pt x="9710" y="11328"/>
                  <a:pt x="9680" y="11374"/>
                </a:cubicBezTo>
                <a:cubicBezTo>
                  <a:pt x="9504" y="11379"/>
                  <a:pt x="9627" y="12107"/>
                  <a:pt x="9815" y="11623"/>
                </a:cubicBezTo>
                <a:cubicBezTo>
                  <a:pt x="9902" y="12160"/>
                  <a:pt x="9920" y="11280"/>
                  <a:pt x="9760" y="11302"/>
                </a:cubicBezTo>
                <a:close/>
                <a:moveTo>
                  <a:pt x="4283" y="11319"/>
                </a:moveTo>
                <a:cubicBezTo>
                  <a:pt x="4253" y="11317"/>
                  <a:pt x="4218" y="11334"/>
                  <a:pt x="4178" y="11374"/>
                </a:cubicBezTo>
                <a:cubicBezTo>
                  <a:pt x="4167" y="11395"/>
                  <a:pt x="4144" y="11686"/>
                  <a:pt x="4144" y="11811"/>
                </a:cubicBezTo>
                <a:cubicBezTo>
                  <a:pt x="4429" y="12240"/>
                  <a:pt x="4488" y="11334"/>
                  <a:pt x="4283" y="11319"/>
                </a:cubicBezTo>
                <a:close/>
                <a:moveTo>
                  <a:pt x="11134" y="11319"/>
                </a:moveTo>
                <a:cubicBezTo>
                  <a:pt x="11104" y="11317"/>
                  <a:pt x="11070" y="11334"/>
                  <a:pt x="11030" y="11374"/>
                </a:cubicBezTo>
                <a:cubicBezTo>
                  <a:pt x="11019" y="11395"/>
                  <a:pt x="10996" y="11686"/>
                  <a:pt x="10996" y="11811"/>
                </a:cubicBezTo>
                <a:cubicBezTo>
                  <a:pt x="11281" y="12240"/>
                  <a:pt x="11339" y="11334"/>
                  <a:pt x="11134" y="11319"/>
                </a:cubicBezTo>
                <a:close/>
                <a:moveTo>
                  <a:pt x="12046" y="11319"/>
                </a:moveTo>
                <a:cubicBezTo>
                  <a:pt x="12016" y="11317"/>
                  <a:pt x="11981" y="11334"/>
                  <a:pt x="11941" y="11374"/>
                </a:cubicBezTo>
                <a:cubicBezTo>
                  <a:pt x="11930" y="11395"/>
                  <a:pt x="11907" y="11686"/>
                  <a:pt x="11907" y="11811"/>
                </a:cubicBezTo>
                <a:cubicBezTo>
                  <a:pt x="12192" y="12240"/>
                  <a:pt x="12251" y="11334"/>
                  <a:pt x="12046" y="11319"/>
                </a:cubicBezTo>
                <a:close/>
                <a:moveTo>
                  <a:pt x="8867" y="11340"/>
                </a:moveTo>
                <a:cubicBezTo>
                  <a:pt x="8840" y="11333"/>
                  <a:pt x="8808" y="11342"/>
                  <a:pt x="8769" y="11374"/>
                </a:cubicBezTo>
                <a:cubicBezTo>
                  <a:pt x="8660" y="11343"/>
                  <a:pt x="8642" y="11807"/>
                  <a:pt x="8769" y="11686"/>
                </a:cubicBezTo>
                <a:cubicBezTo>
                  <a:pt x="8936" y="12267"/>
                  <a:pt x="9053" y="11394"/>
                  <a:pt x="8867" y="11340"/>
                </a:cubicBezTo>
                <a:close/>
                <a:moveTo>
                  <a:pt x="11598" y="11343"/>
                </a:moveTo>
                <a:cubicBezTo>
                  <a:pt x="11571" y="11335"/>
                  <a:pt x="11539" y="11344"/>
                  <a:pt x="11502" y="11374"/>
                </a:cubicBezTo>
                <a:cubicBezTo>
                  <a:pt x="11491" y="11395"/>
                  <a:pt x="11446" y="11686"/>
                  <a:pt x="11435" y="11811"/>
                </a:cubicBezTo>
                <a:cubicBezTo>
                  <a:pt x="11699" y="12236"/>
                  <a:pt x="11781" y="11397"/>
                  <a:pt x="11598" y="11343"/>
                </a:cubicBezTo>
                <a:close/>
                <a:moveTo>
                  <a:pt x="12509" y="11343"/>
                </a:moveTo>
                <a:cubicBezTo>
                  <a:pt x="12483" y="11335"/>
                  <a:pt x="12451" y="11344"/>
                  <a:pt x="12413" y="11374"/>
                </a:cubicBezTo>
                <a:cubicBezTo>
                  <a:pt x="12402" y="11395"/>
                  <a:pt x="12357" y="11686"/>
                  <a:pt x="12346" y="11811"/>
                </a:cubicBezTo>
                <a:cubicBezTo>
                  <a:pt x="12610" y="12236"/>
                  <a:pt x="12692" y="11397"/>
                  <a:pt x="12509" y="11343"/>
                </a:cubicBezTo>
                <a:close/>
                <a:moveTo>
                  <a:pt x="9297" y="11344"/>
                </a:moveTo>
                <a:cubicBezTo>
                  <a:pt x="9271" y="11336"/>
                  <a:pt x="9240" y="11345"/>
                  <a:pt x="9207" y="11374"/>
                </a:cubicBezTo>
                <a:cubicBezTo>
                  <a:pt x="9196" y="11395"/>
                  <a:pt x="9174" y="11686"/>
                  <a:pt x="9174" y="11811"/>
                </a:cubicBezTo>
                <a:cubicBezTo>
                  <a:pt x="9479" y="12229"/>
                  <a:pt x="9480" y="11400"/>
                  <a:pt x="9297" y="11344"/>
                </a:cubicBezTo>
                <a:close/>
                <a:moveTo>
                  <a:pt x="12940" y="11359"/>
                </a:moveTo>
                <a:cubicBezTo>
                  <a:pt x="12915" y="11358"/>
                  <a:pt x="12886" y="11363"/>
                  <a:pt x="12852" y="11374"/>
                </a:cubicBezTo>
                <a:lnTo>
                  <a:pt x="12818" y="11436"/>
                </a:lnTo>
                <a:cubicBezTo>
                  <a:pt x="12702" y="12519"/>
                  <a:pt x="13309" y="11361"/>
                  <a:pt x="12940" y="11359"/>
                </a:cubicBezTo>
                <a:close/>
                <a:moveTo>
                  <a:pt x="16542" y="11359"/>
                </a:moveTo>
                <a:cubicBezTo>
                  <a:pt x="16528" y="11360"/>
                  <a:pt x="16514" y="11365"/>
                  <a:pt x="16498" y="11374"/>
                </a:cubicBezTo>
                <a:lnTo>
                  <a:pt x="16498" y="11811"/>
                </a:lnTo>
                <a:cubicBezTo>
                  <a:pt x="16773" y="12177"/>
                  <a:pt x="16754" y="11343"/>
                  <a:pt x="16542" y="11359"/>
                </a:cubicBezTo>
                <a:close/>
                <a:moveTo>
                  <a:pt x="15222" y="11366"/>
                </a:moveTo>
                <a:cubicBezTo>
                  <a:pt x="15201" y="11364"/>
                  <a:pt x="15177" y="11367"/>
                  <a:pt x="15148" y="11374"/>
                </a:cubicBezTo>
                <a:lnTo>
                  <a:pt x="15114" y="11436"/>
                </a:lnTo>
                <a:cubicBezTo>
                  <a:pt x="14997" y="12428"/>
                  <a:pt x="15539" y="11398"/>
                  <a:pt x="15222" y="11366"/>
                </a:cubicBezTo>
                <a:close/>
                <a:moveTo>
                  <a:pt x="4650" y="11374"/>
                </a:moveTo>
                <a:lnTo>
                  <a:pt x="4617" y="11436"/>
                </a:lnTo>
                <a:cubicBezTo>
                  <a:pt x="4484" y="12464"/>
                  <a:pt x="5229" y="11433"/>
                  <a:pt x="4650" y="11374"/>
                </a:cubicBezTo>
                <a:close/>
                <a:moveTo>
                  <a:pt x="5123" y="11374"/>
                </a:moveTo>
                <a:lnTo>
                  <a:pt x="5055" y="11436"/>
                </a:lnTo>
                <a:cubicBezTo>
                  <a:pt x="4888" y="12442"/>
                  <a:pt x="5756" y="11502"/>
                  <a:pt x="5123" y="11374"/>
                </a:cubicBezTo>
                <a:close/>
                <a:moveTo>
                  <a:pt x="5528" y="11436"/>
                </a:moveTo>
                <a:cubicBezTo>
                  <a:pt x="5369" y="12417"/>
                  <a:pt x="6160" y="11404"/>
                  <a:pt x="5528" y="11436"/>
                </a:cubicBezTo>
                <a:close/>
                <a:moveTo>
                  <a:pt x="17544" y="11436"/>
                </a:moveTo>
                <a:cubicBezTo>
                  <a:pt x="17533" y="11498"/>
                  <a:pt x="17465" y="11665"/>
                  <a:pt x="17443" y="11686"/>
                </a:cubicBezTo>
                <a:cubicBezTo>
                  <a:pt x="17228" y="12410"/>
                  <a:pt x="18015" y="11466"/>
                  <a:pt x="17544" y="11436"/>
                </a:cubicBezTo>
                <a:close/>
                <a:moveTo>
                  <a:pt x="17743" y="11744"/>
                </a:moveTo>
                <a:cubicBezTo>
                  <a:pt x="17716" y="11745"/>
                  <a:pt x="17684" y="11764"/>
                  <a:pt x="17645" y="11811"/>
                </a:cubicBezTo>
                <a:cubicBezTo>
                  <a:pt x="17634" y="11831"/>
                  <a:pt x="17611" y="12123"/>
                  <a:pt x="17611" y="12248"/>
                </a:cubicBezTo>
                <a:cubicBezTo>
                  <a:pt x="17830" y="12667"/>
                  <a:pt x="17928" y="11736"/>
                  <a:pt x="17743" y="11744"/>
                </a:cubicBezTo>
                <a:close/>
                <a:moveTo>
                  <a:pt x="4952" y="11753"/>
                </a:moveTo>
                <a:cubicBezTo>
                  <a:pt x="4924" y="11753"/>
                  <a:pt x="4891" y="11769"/>
                  <a:pt x="4853" y="11811"/>
                </a:cubicBezTo>
                <a:lnTo>
                  <a:pt x="4853" y="12248"/>
                </a:lnTo>
                <a:cubicBezTo>
                  <a:pt x="5121" y="12613"/>
                  <a:pt x="5150" y="11753"/>
                  <a:pt x="4952" y="11753"/>
                </a:cubicBezTo>
                <a:close/>
                <a:moveTo>
                  <a:pt x="5863" y="11753"/>
                </a:moveTo>
                <a:cubicBezTo>
                  <a:pt x="5835" y="11753"/>
                  <a:pt x="5802" y="11769"/>
                  <a:pt x="5764" y="11811"/>
                </a:cubicBezTo>
                <a:lnTo>
                  <a:pt x="5764" y="12248"/>
                </a:lnTo>
                <a:cubicBezTo>
                  <a:pt x="6033" y="12613"/>
                  <a:pt x="6061" y="11753"/>
                  <a:pt x="5863" y="11753"/>
                </a:cubicBezTo>
                <a:close/>
                <a:moveTo>
                  <a:pt x="10898" y="11757"/>
                </a:moveTo>
                <a:cubicBezTo>
                  <a:pt x="10868" y="11755"/>
                  <a:pt x="10833" y="11770"/>
                  <a:pt x="10793" y="11811"/>
                </a:cubicBezTo>
                <a:cubicBezTo>
                  <a:pt x="10782" y="11831"/>
                  <a:pt x="10760" y="12123"/>
                  <a:pt x="10760" y="12248"/>
                </a:cubicBezTo>
                <a:cubicBezTo>
                  <a:pt x="11045" y="12678"/>
                  <a:pt x="11103" y="11772"/>
                  <a:pt x="10898" y="11757"/>
                </a:cubicBezTo>
                <a:close/>
                <a:moveTo>
                  <a:pt x="11809" y="11757"/>
                </a:moveTo>
                <a:cubicBezTo>
                  <a:pt x="11780" y="11755"/>
                  <a:pt x="11745" y="11770"/>
                  <a:pt x="11705" y="11811"/>
                </a:cubicBezTo>
                <a:cubicBezTo>
                  <a:pt x="11694" y="11831"/>
                  <a:pt x="11671" y="12123"/>
                  <a:pt x="11671" y="12248"/>
                </a:cubicBezTo>
                <a:cubicBezTo>
                  <a:pt x="11956" y="12678"/>
                  <a:pt x="12015" y="11772"/>
                  <a:pt x="11809" y="11757"/>
                </a:cubicBezTo>
                <a:close/>
                <a:moveTo>
                  <a:pt x="12720" y="11757"/>
                </a:moveTo>
                <a:cubicBezTo>
                  <a:pt x="12691" y="11755"/>
                  <a:pt x="12656" y="11770"/>
                  <a:pt x="12616" y="11811"/>
                </a:cubicBezTo>
                <a:lnTo>
                  <a:pt x="12582" y="12248"/>
                </a:lnTo>
                <a:cubicBezTo>
                  <a:pt x="12867" y="12678"/>
                  <a:pt x="12926" y="11772"/>
                  <a:pt x="12720" y="11757"/>
                </a:cubicBezTo>
                <a:close/>
                <a:moveTo>
                  <a:pt x="16352" y="11809"/>
                </a:moveTo>
                <a:cubicBezTo>
                  <a:pt x="16326" y="11805"/>
                  <a:pt x="16296" y="11805"/>
                  <a:pt x="16261" y="11811"/>
                </a:cubicBezTo>
                <a:lnTo>
                  <a:pt x="16228" y="11874"/>
                </a:lnTo>
                <a:cubicBezTo>
                  <a:pt x="16221" y="12927"/>
                  <a:pt x="16744" y="11868"/>
                  <a:pt x="16352" y="11809"/>
                </a:cubicBezTo>
                <a:close/>
                <a:moveTo>
                  <a:pt x="4414" y="11811"/>
                </a:moveTo>
                <a:lnTo>
                  <a:pt x="4380" y="11874"/>
                </a:lnTo>
                <a:cubicBezTo>
                  <a:pt x="4257" y="12959"/>
                  <a:pt x="5009" y="11741"/>
                  <a:pt x="4414" y="11811"/>
                </a:cubicBezTo>
                <a:close/>
                <a:moveTo>
                  <a:pt x="5325" y="11811"/>
                </a:moveTo>
                <a:lnTo>
                  <a:pt x="5292" y="11874"/>
                </a:lnTo>
                <a:cubicBezTo>
                  <a:pt x="5168" y="12959"/>
                  <a:pt x="5920" y="11741"/>
                  <a:pt x="5325" y="11811"/>
                </a:cubicBezTo>
                <a:close/>
                <a:moveTo>
                  <a:pt x="10355" y="11811"/>
                </a:moveTo>
                <a:lnTo>
                  <a:pt x="10321" y="11874"/>
                </a:lnTo>
                <a:cubicBezTo>
                  <a:pt x="10187" y="12902"/>
                  <a:pt x="10934" y="11870"/>
                  <a:pt x="10355" y="11811"/>
                </a:cubicBezTo>
                <a:close/>
                <a:moveTo>
                  <a:pt x="11266" y="11811"/>
                </a:moveTo>
                <a:lnTo>
                  <a:pt x="11232" y="11874"/>
                </a:lnTo>
                <a:cubicBezTo>
                  <a:pt x="11108" y="12959"/>
                  <a:pt x="11860" y="11741"/>
                  <a:pt x="11266" y="11811"/>
                </a:cubicBezTo>
                <a:close/>
                <a:moveTo>
                  <a:pt x="12177" y="11811"/>
                </a:moveTo>
                <a:lnTo>
                  <a:pt x="12143" y="11874"/>
                </a:lnTo>
                <a:cubicBezTo>
                  <a:pt x="12020" y="12959"/>
                  <a:pt x="12772" y="11741"/>
                  <a:pt x="12177" y="11811"/>
                </a:cubicBezTo>
                <a:close/>
                <a:moveTo>
                  <a:pt x="17341" y="11936"/>
                </a:moveTo>
                <a:cubicBezTo>
                  <a:pt x="17341" y="11957"/>
                  <a:pt x="17206" y="12040"/>
                  <a:pt x="17139" y="12061"/>
                </a:cubicBezTo>
                <a:cubicBezTo>
                  <a:pt x="17031" y="12705"/>
                  <a:pt x="17701" y="12053"/>
                  <a:pt x="17341" y="11936"/>
                </a:cubicBezTo>
                <a:close/>
                <a:moveTo>
                  <a:pt x="11571" y="12161"/>
                </a:moveTo>
                <a:cubicBezTo>
                  <a:pt x="11541" y="12167"/>
                  <a:pt x="11507" y="12194"/>
                  <a:pt x="11468" y="12248"/>
                </a:cubicBezTo>
                <a:lnTo>
                  <a:pt x="11468" y="12686"/>
                </a:lnTo>
                <a:cubicBezTo>
                  <a:pt x="11742" y="13065"/>
                  <a:pt x="11776" y="12114"/>
                  <a:pt x="11571" y="12161"/>
                </a:cubicBezTo>
                <a:close/>
                <a:moveTo>
                  <a:pt x="12483" y="12161"/>
                </a:moveTo>
                <a:cubicBezTo>
                  <a:pt x="12453" y="12167"/>
                  <a:pt x="12419" y="12194"/>
                  <a:pt x="12380" y="12248"/>
                </a:cubicBezTo>
                <a:lnTo>
                  <a:pt x="12380" y="12686"/>
                </a:lnTo>
                <a:cubicBezTo>
                  <a:pt x="12653" y="13065"/>
                  <a:pt x="12688" y="12114"/>
                  <a:pt x="12483" y="12161"/>
                </a:cubicBezTo>
                <a:close/>
                <a:moveTo>
                  <a:pt x="10656" y="12189"/>
                </a:moveTo>
                <a:cubicBezTo>
                  <a:pt x="10628" y="12189"/>
                  <a:pt x="10595" y="12207"/>
                  <a:pt x="10557" y="12248"/>
                </a:cubicBezTo>
                <a:lnTo>
                  <a:pt x="10557" y="12686"/>
                </a:lnTo>
                <a:cubicBezTo>
                  <a:pt x="10825" y="13051"/>
                  <a:pt x="10854" y="12189"/>
                  <a:pt x="10656" y="12189"/>
                </a:cubicBezTo>
                <a:close/>
                <a:moveTo>
                  <a:pt x="6072" y="12199"/>
                </a:moveTo>
                <a:cubicBezTo>
                  <a:pt x="6050" y="12196"/>
                  <a:pt x="6026" y="12210"/>
                  <a:pt x="6000" y="12248"/>
                </a:cubicBezTo>
                <a:lnTo>
                  <a:pt x="6000" y="12686"/>
                </a:lnTo>
                <a:cubicBezTo>
                  <a:pt x="6264" y="13095"/>
                  <a:pt x="6224" y="12218"/>
                  <a:pt x="6072" y="12199"/>
                </a:cubicBezTo>
                <a:close/>
                <a:moveTo>
                  <a:pt x="4249" y="12225"/>
                </a:moveTo>
                <a:cubicBezTo>
                  <a:pt x="4228" y="12228"/>
                  <a:pt x="4204" y="12235"/>
                  <a:pt x="4178" y="12248"/>
                </a:cubicBezTo>
                <a:cubicBezTo>
                  <a:pt x="4167" y="12269"/>
                  <a:pt x="4122" y="12478"/>
                  <a:pt x="4111" y="12561"/>
                </a:cubicBezTo>
                <a:cubicBezTo>
                  <a:pt x="4326" y="13205"/>
                  <a:pt x="4563" y="12178"/>
                  <a:pt x="4249" y="12225"/>
                </a:cubicBezTo>
                <a:close/>
                <a:moveTo>
                  <a:pt x="5170" y="12233"/>
                </a:moveTo>
                <a:cubicBezTo>
                  <a:pt x="5146" y="12233"/>
                  <a:pt x="5119" y="12238"/>
                  <a:pt x="5089" y="12248"/>
                </a:cubicBezTo>
                <a:lnTo>
                  <a:pt x="5022" y="12436"/>
                </a:lnTo>
                <a:cubicBezTo>
                  <a:pt x="5145" y="13307"/>
                  <a:pt x="5521" y="12230"/>
                  <a:pt x="5170" y="12233"/>
                </a:cubicBezTo>
                <a:close/>
                <a:moveTo>
                  <a:pt x="16578" y="12233"/>
                </a:moveTo>
                <a:cubicBezTo>
                  <a:pt x="16554" y="12233"/>
                  <a:pt x="16528" y="12238"/>
                  <a:pt x="16498" y="12248"/>
                </a:cubicBezTo>
                <a:lnTo>
                  <a:pt x="16430" y="12436"/>
                </a:lnTo>
                <a:cubicBezTo>
                  <a:pt x="16553" y="13307"/>
                  <a:pt x="16929" y="12230"/>
                  <a:pt x="16578" y="12233"/>
                </a:cubicBezTo>
                <a:close/>
                <a:moveTo>
                  <a:pt x="17489" y="12233"/>
                </a:moveTo>
                <a:cubicBezTo>
                  <a:pt x="17465" y="12233"/>
                  <a:pt x="17439" y="12238"/>
                  <a:pt x="17409" y="12248"/>
                </a:cubicBezTo>
                <a:lnTo>
                  <a:pt x="17341" y="12436"/>
                </a:lnTo>
                <a:cubicBezTo>
                  <a:pt x="17464" y="13307"/>
                  <a:pt x="17840" y="12230"/>
                  <a:pt x="17489" y="12233"/>
                </a:cubicBezTo>
                <a:close/>
                <a:moveTo>
                  <a:pt x="4724" y="12242"/>
                </a:moveTo>
                <a:cubicBezTo>
                  <a:pt x="4694" y="12239"/>
                  <a:pt x="4658" y="12241"/>
                  <a:pt x="4617" y="12248"/>
                </a:cubicBezTo>
                <a:cubicBezTo>
                  <a:pt x="4474" y="13368"/>
                  <a:pt x="5178" y="12282"/>
                  <a:pt x="4724" y="12242"/>
                </a:cubicBezTo>
                <a:close/>
                <a:moveTo>
                  <a:pt x="5635" y="12242"/>
                </a:moveTo>
                <a:cubicBezTo>
                  <a:pt x="5605" y="12239"/>
                  <a:pt x="5569" y="12241"/>
                  <a:pt x="5528" y="12248"/>
                </a:cubicBezTo>
                <a:cubicBezTo>
                  <a:pt x="5385" y="13368"/>
                  <a:pt x="6089" y="12282"/>
                  <a:pt x="5635" y="12242"/>
                </a:cubicBezTo>
                <a:close/>
                <a:moveTo>
                  <a:pt x="10186" y="12248"/>
                </a:moveTo>
                <a:cubicBezTo>
                  <a:pt x="9866" y="13383"/>
                  <a:pt x="10684" y="12305"/>
                  <a:pt x="10186" y="12248"/>
                </a:cubicBezTo>
                <a:close/>
                <a:moveTo>
                  <a:pt x="11030" y="12248"/>
                </a:moveTo>
                <a:lnTo>
                  <a:pt x="10996" y="12311"/>
                </a:lnTo>
                <a:cubicBezTo>
                  <a:pt x="10973" y="12513"/>
                  <a:pt x="10980" y="12635"/>
                  <a:pt x="11003" y="12700"/>
                </a:cubicBezTo>
                <a:cubicBezTo>
                  <a:pt x="10967" y="12660"/>
                  <a:pt x="10913" y="12632"/>
                  <a:pt x="10827" y="12624"/>
                </a:cubicBezTo>
                <a:lnTo>
                  <a:pt x="10760" y="12749"/>
                </a:lnTo>
                <a:cubicBezTo>
                  <a:pt x="10675" y="13538"/>
                  <a:pt x="11149" y="13015"/>
                  <a:pt x="11036" y="12750"/>
                </a:cubicBezTo>
                <a:cubicBezTo>
                  <a:pt x="11169" y="12855"/>
                  <a:pt x="11472" y="12196"/>
                  <a:pt x="11030" y="12248"/>
                </a:cubicBezTo>
                <a:close/>
                <a:moveTo>
                  <a:pt x="11941" y="12248"/>
                </a:moveTo>
                <a:lnTo>
                  <a:pt x="11907" y="12311"/>
                </a:lnTo>
                <a:cubicBezTo>
                  <a:pt x="11884" y="12513"/>
                  <a:pt x="11892" y="12635"/>
                  <a:pt x="11915" y="12700"/>
                </a:cubicBezTo>
                <a:cubicBezTo>
                  <a:pt x="11879" y="12660"/>
                  <a:pt x="11824" y="12632"/>
                  <a:pt x="11738" y="12624"/>
                </a:cubicBezTo>
                <a:lnTo>
                  <a:pt x="11671" y="12749"/>
                </a:lnTo>
                <a:cubicBezTo>
                  <a:pt x="11587" y="13538"/>
                  <a:pt x="12061" y="13015"/>
                  <a:pt x="11947" y="12750"/>
                </a:cubicBezTo>
                <a:cubicBezTo>
                  <a:pt x="12081" y="12855"/>
                  <a:pt x="12383" y="12196"/>
                  <a:pt x="11941" y="12248"/>
                </a:cubicBezTo>
                <a:close/>
                <a:moveTo>
                  <a:pt x="17983" y="12248"/>
                </a:moveTo>
                <a:cubicBezTo>
                  <a:pt x="17960" y="12269"/>
                  <a:pt x="17892" y="12394"/>
                  <a:pt x="17881" y="12436"/>
                </a:cubicBezTo>
                <a:cubicBezTo>
                  <a:pt x="17680" y="13216"/>
                  <a:pt x="18450" y="12429"/>
                  <a:pt x="17983" y="12248"/>
                </a:cubicBezTo>
                <a:close/>
                <a:moveTo>
                  <a:pt x="4982" y="12593"/>
                </a:moveTo>
                <a:cubicBezTo>
                  <a:pt x="4956" y="12585"/>
                  <a:pt x="4924" y="12594"/>
                  <a:pt x="4887" y="12624"/>
                </a:cubicBezTo>
                <a:cubicBezTo>
                  <a:pt x="4876" y="12645"/>
                  <a:pt x="4830" y="12936"/>
                  <a:pt x="4819" y="13061"/>
                </a:cubicBezTo>
                <a:cubicBezTo>
                  <a:pt x="5083" y="13486"/>
                  <a:pt x="5165" y="12648"/>
                  <a:pt x="4982" y="12593"/>
                </a:cubicBezTo>
                <a:close/>
                <a:moveTo>
                  <a:pt x="5894" y="12593"/>
                </a:moveTo>
                <a:cubicBezTo>
                  <a:pt x="5867" y="12585"/>
                  <a:pt x="5836" y="12594"/>
                  <a:pt x="5798" y="12624"/>
                </a:cubicBezTo>
                <a:cubicBezTo>
                  <a:pt x="5787" y="12645"/>
                  <a:pt x="5742" y="12936"/>
                  <a:pt x="5730" y="13061"/>
                </a:cubicBezTo>
                <a:cubicBezTo>
                  <a:pt x="5994" y="13486"/>
                  <a:pt x="6077" y="12648"/>
                  <a:pt x="5894" y="12593"/>
                </a:cubicBezTo>
                <a:close/>
                <a:moveTo>
                  <a:pt x="17301" y="12593"/>
                </a:moveTo>
                <a:cubicBezTo>
                  <a:pt x="17275" y="12585"/>
                  <a:pt x="17243" y="12594"/>
                  <a:pt x="17206" y="12624"/>
                </a:cubicBezTo>
                <a:cubicBezTo>
                  <a:pt x="17195" y="12645"/>
                  <a:pt x="17150" y="12936"/>
                  <a:pt x="17139" y="13061"/>
                </a:cubicBezTo>
                <a:cubicBezTo>
                  <a:pt x="17403" y="13486"/>
                  <a:pt x="17485" y="12648"/>
                  <a:pt x="17301" y="12593"/>
                </a:cubicBezTo>
                <a:close/>
                <a:moveTo>
                  <a:pt x="18213" y="12593"/>
                </a:moveTo>
                <a:cubicBezTo>
                  <a:pt x="18186" y="12585"/>
                  <a:pt x="18155" y="12594"/>
                  <a:pt x="18118" y="12624"/>
                </a:cubicBezTo>
                <a:cubicBezTo>
                  <a:pt x="18107" y="12645"/>
                  <a:pt x="18061" y="12936"/>
                  <a:pt x="18050" y="13061"/>
                </a:cubicBezTo>
                <a:cubicBezTo>
                  <a:pt x="18314" y="13486"/>
                  <a:pt x="18396" y="12648"/>
                  <a:pt x="18213" y="12593"/>
                </a:cubicBezTo>
                <a:close/>
                <a:moveTo>
                  <a:pt x="17723" y="12599"/>
                </a:moveTo>
                <a:cubicBezTo>
                  <a:pt x="17712" y="12593"/>
                  <a:pt x="17698" y="12601"/>
                  <a:pt x="17679" y="12624"/>
                </a:cubicBezTo>
                <a:cubicBezTo>
                  <a:pt x="17656" y="12645"/>
                  <a:pt x="17589" y="12895"/>
                  <a:pt x="17578" y="12999"/>
                </a:cubicBezTo>
                <a:cubicBezTo>
                  <a:pt x="17694" y="13311"/>
                  <a:pt x="17798" y="12644"/>
                  <a:pt x="17723" y="12599"/>
                </a:cubicBezTo>
                <a:close/>
                <a:moveTo>
                  <a:pt x="4494" y="12607"/>
                </a:moveTo>
                <a:cubicBezTo>
                  <a:pt x="4480" y="12608"/>
                  <a:pt x="4465" y="12614"/>
                  <a:pt x="4448" y="12624"/>
                </a:cubicBezTo>
                <a:cubicBezTo>
                  <a:pt x="4426" y="12645"/>
                  <a:pt x="4380" y="12936"/>
                  <a:pt x="4380" y="13061"/>
                </a:cubicBezTo>
                <a:cubicBezTo>
                  <a:pt x="4633" y="13542"/>
                  <a:pt x="4703" y="12593"/>
                  <a:pt x="4494" y="12607"/>
                </a:cubicBezTo>
                <a:close/>
                <a:moveTo>
                  <a:pt x="5405" y="12607"/>
                </a:moveTo>
                <a:cubicBezTo>
                  <a:pt x="5391" y="12608"/>
                  <a:pt x="5376" y="12614"/>
                  <a:pt x="5359" y="12624"/>
                </a:cubicBezTo>
                <a:cubicBezTo>
                  <a:pt x="5337" y="12645"/>
                  <a:pt x="5292" y="12936"/>
                  <a:pt x="5292" y="13061"/>
                </a:cubicBezTo>
                <a:cubicBezTo>
                  <a:pt x="5544" y="13542"/>
                  <a:pt x="5615" y="12593"/>
                  <a:pt x="5405" y="12607"/>
                </a:cubicBezTo>
                <a:close/>
                <a:moveTo>
                  <a:pt x="6316" y="12607"/>
                </a:moveTo>
                <a:cubicBezTo>
                  <a:pt x="6302" y="12608"/>
                  <a:pt x="6287" y="12614"/>
                  <a:pt x="6270" y="12624"/>
                </a:cubicBezTo>
                <a:cubicBezTo>
                  <a:pt x="6248" y="12645"/>
                  <a:pt x="6203" y="12936"/>
                  <a:pt x="6203" y="13061"/>
                </a:cubicBezTo>
                <a:cubicBezTo>
                  <a:pt x="6456" y="13542"/>
                  <a:pt x="6526" y="12593"/>
                  <a:pt x="6316" y="12607"/>
                </a:cubicBezTo>
                <a:close/>
                <a:moveTo>
                  <a:pt x="3976" y="12624"/>
                </a:moveTo>
                <a:lnTo>
                  <a:pt x="3942" y="12686"/>
                </a:lnTo>
                <a:cubicBezTo>
                  <a:pt x="3754" y="13768"/>
                  <a:pt x="4566" y="12676"/>
                  <a:pt x="3976" y="12624"/>
                </a:cubicBezTo>
                <a:close/>
                <a:moveTo>
                  <a:pt x="10388" y="12624"/>
                </a:moveTo>
                <a:lnTo>
                  <a:pt x="10321" y="12686"/>
                </a:lnTo>
                <a:cubicBezTo>
                  <a:pt x="10076" y="13661"/>
                  <a:pt x="11004" y="12923"/>
                  <a:pt x="10388" y="12624"/>
                </a:cubicBezTo>
                <a:close/>
                <a:moveTo>
                  <a:pt x="11300" y="12624"/>
                </a:moveTo>
                <a:lnTo>
                  <a:pt x="11232" y="12686"/>
                </a:lnTo>
                <a:cubicBezTo>
                  <a:pt x="11190" y="12854"/>
                  <a:pt x="11184" y="12969"/>
                  <a:pt x="11197" y="13046"/>
                </a:cubicBezTo>
                <a:cubicBezTo>
                  <a:pt x="11162" y="12995"/>
                  <a:pt x="11108" y="12985"/>
                  <a:pt x="11030" y="13061"/>
                </a:cubicBezTo>
                <a:cubicBezTo>
                  <a:pt x="11019" y="13082"/>
                  <a:pt x="10996" y="13373"/>
                  <a:pt x="10996" y="13498"/>
                </a:cubicBezTo>
                <a:cubicBezTo>
                  <a:pt x="11186" y="13860"/>
                  <a:pt x="11289" y="13376"/>
                  <a:pt x="11229" y="13133"/>
                </a:cubicBezTo>
                <a:cubicBezTo>
                  <a:pt x="11360" y="13313"/>
                  <a:pt x="11759" y="12847"/>
                  <a:pt x="11300" y="12624"/>
                </a:cubicBezTo>
                <a:close/>
                <a:moveTo>
                  <a:pt x="12211" y="12624"/>
                </a:moveTo>
                <a:lnTo>
                  <a:pt x="12143" y="12686"/>
                </a:lnTo>
                <a:cubicBezTo>
                  <a:pt x="12101" y="12854"/>
                  <a:pt x="12095" y="12969"/>
                  <a:pt x="12109" y="13046"/>
                </a:cubicBezTo>
                <a:cubicBezTo>
                  <a:pt x="12073" y="12995"/>
                  <a:pt x="12019" y="12985"/>
                  <a:pt x="11941" y="13061"/>
                </a:cubicBezTo>
                <a:cubicBezTo>
                  <a:pt x="11930" y="13082"/>
                  <a:pt x="11907" y="13373"/>
                  <a:pt x="11907" y="13498"/>
                </a:cubicBezTo>
                <a:cubicBezTo>
                  <a:pt x="12097" y="13860"/>
                  <a:pt x="12200" y="13376"/>
                  <a:pt x="12140" y="13133"/>
                </a:cubicBezTo>
                <a:cubicBezTo>
                  <a:pt x="12272" y="13311"/>
                  <a:pt x="12670" y="12847"/>
                  <a:pt x="12211" y="12624"/>
                </a:cubicBezTo>
                <a:close/>
                <a:moveTo>
                  <a:pt x="16768" y="12624"/>
                </a:moveTo>
                <a:lnTo>
                  <a:pt x="16700" y="12686"/>
                </a:lnTo>
                <a:cubicBezTo>
                  <a:pt x="16560" y="13680"/>
                  <a:pt x="17319" y="12843"/>
                  <a:pt x="16768" y="12624"/>
                </a:cubicBezTo>
                <a:close/>
                <a:moveTo>
                  <a:pt x="18657" y="12686"/>
                </a:moveTo>
                <a:cubicBezTo>
                  <a:pt x="18657" y="12748"/>
                  <a:pt x="18590" y="12873"/>
                  <a:pt x="18556" y="12873"/>
                </a:cubicBezTo>
                <a:cubicBezTo>
                  <a:pt x="18368" y="13651"/>
                  <a:pt x="19143" y="12842"/>
                  <a:pt x="18657" y="12686"/>
                </a:cubicBezTo>
                <a:close/>
                <a:moveTo>
                  <a:pt x="19164" y="12812"/>
                </a:moveTo>
                <a:cubicBezTo>
                  <a:pt x="19142" y="12853"/>
                  <a:pt x="19029" y="12978"/>
                  <a:pt x="18995" y="12999"/>
                </a:cubicBezTo>
                <a:cubicBezTo>
                  <a:pt x="18932" y="13549"/>
                  <a:pt x="19465" y="12781"/>
                  <a:pt x="19164" y="12812"/>
                </a:cubicBezTo>
                <a:close/>
                <a:moveTo>
                  <a:pt x="18869" y="13017"/>
                </a:moveTo>
                <a:cubicBezTo>
                  <a:pt x="18845" y="13016"/>
                  <a:pt x="18819" y="13028"/>
                  <a:pt x="18792" y="13061"/>
                </a:cubicBezTo>
                <a:lnTo>
                  <a:pt x="18792" y="13311"/>
                </a:lnTo>
                <a:cubicBezTo>
                  <a:pt x="19076" y="13766"/>
                  <a:pt x="19030" y="13031"/>
                  <a:pt x="18869" y="13017"/>
                </a:cubicBezTo>
                <a:close/>
                <a:moveTo>
                  <a:pt x="10686" y="13031"/>
                </a:moveTo>
                <a:cubicBezTo>
                  <a:pt x="10660" y="13023"/>
                  <a:pt x="10628" y="13031"/>
                  <a:pt x="10591" y="13061"/>
                </a:cubicBezTo>
                <a:cubicBezTo>
                  <a:pt x="10580" y="13082"/>
                  <a:pt x="10534" y="13373"/>
                  <a:pt x="10523" y="13498"/>
                </a:cubicBezTo>
                <a:cubicBezTo>
                  <a:pt x="10787" y="13924"/>
                  <a:pt x="10870" y="13085"/>
                  <a:pt x="10686" y="13031"/>
                </a:cubicBezTo>
                <a:close/>
                <a:moveTo>
                  <a:pt x="11598" y="13031"/>
                </a:moveTo>
                <a:cubicBezTo>
                  <a:pt x="11571" y="13023"/>
                  <a:pt x="11539" y="13031"/>
                  <a:pt x="11502" y="13061"/>
                </a:cubicBezTo>
                <a:cubicBezTo>
                  <a:pt x="11491" y="13082"/>
                  <a:pt x="11446" y="13373"/>
                  <a:pt x="11435" y="13498"/>
                </a:cubicBezTo>
                <a:cubicBezTo>
                  <a:pt x="11699" y="13924"/>
                  <a:pt x="11781" y="13085"/>
                  <a:pt x="11598" y="13031"/>
                </a:cubicBezTo>
                <a:close/>
                <a:moveTo>
                  <a:pt x="4212" y="13061"/>
                </a:moveTo>
                <a:lnTo>
                  <a:pt x="4144" y="13124"/>
                </a:lnTo>
                <a:cubicBezTo>
                  <a:pt x="3977" y="14130"/>
                  <a:pt x="4845" y="13188"/>
                  <a:pt x="4212" y="13061"/>
                </a:cubicBezTo>
                <a:close/>
                <a:moveTo>
                  <a:pt x="4650" y="13061"/>
                </a:moveTo>
                <a:lnTo>
                  <a:pt x="4617" y="13124"/>
                </a:lnTo>
                <a:cubicBezTo>
                  <a:pt x="4484" y="14152"/>
                  <a:pt x="5229" y="13120"/>
                  <a:pt x="4650" y="13061"/>
                </a:cubicBezTo>
                <a:close/>
                <a:moveTo>
                  <a:pt x="5123" y="13061"/>
                </a:moveTo>
                <a:lnTo>
                  <a:pt x="5055" y="13124"/>
                </a:lnTo>
                <a:cubicBezTo>
                  <a:pt x="4888" y="14130"/>
                  <a:pt x="5756" y="13188"/>
                  <a:pt x="5123" y="13061"/>
                </a:cubicBezTo>
                <a:close/>
                <a:moveTo>
                  <a:pt x="5562" y="13061"/>
                </a:moveTo>
                <a:lnTo>
                  <a:pt x="5528" y="13124"/>
                </a:lnTo>
                <a:cubicBezTo>
                  <a:pt x="5395" y="14152"/>
                  <a:pt x="6141" y="13120"/>
                  <a:pt x="5562" y="13061"/>
                </a:cubicBezTo>
                <a:close/>
                <a:moveTo>
                  <a:pt x="6034" y="13061"/>
                </a:moveTo>
                <a:lnTo>
                  <a:pt x="5967" y="13124"/>
                </a:lnTo>
                <a:cubicBezTo>
                  <a:pt x="5800" y="14130"/>
                  <a:pt x="6667" y="13188"/>
                  <a:pt x="6034" y="13061"/>
                </a:cubicBezTo>
                <a:close/>
                <a:moveTo>
                  <a:pt x="6473" y="13061"/>
                </a:moveTo>
                <a:lnTo>
                  <a:pt x="6439" y="13124"/>
                </a:lnTo>
                <a:cubicBezTo>
                  <a:pt x="6306" y="14152"/>
                  <a:pt x="7052" y="13120"/>
                  <a:pt x="6473" y="13061"/>
                </a:cubicBezTo>
                <a:close/>
                <a:moveTo>
                  <a:pt x="16565" y="13061"/>
                </a:moveTo>
                <a:cubicBezTo>
                  <a:pt x="16701" y="13816"/>
                  <a:pt x="16890" y="13063"/>
                  <a:pt x="16565" y="13061"/>
                </a:cubicBezTo>
                <a:close/>
                <a:moveTo>
                  <a:pt x="17443" y="13061"/>
                </a:moveTo>
                <a:lnTo>
                  <a:pt x="17375" y="13124"/>
                </a:lnTo>
                <a:cubicBezTo>
                  <a:pt x="17335" y="13884"/>
                  <a:pt x="17918" y="13020"/>
                  <a:pt x="17443" y="13061"/>
                </a:cubicBezTo>
                <a:close/>
                <a:moveTo>
                  <a:pt x="17881" y="13061"/>
                </a:moveTo>
                <a:lnTo>
                  <a:pt x="17848" y="13124"/>
                </a:lnTo>
                <a:cubicBezTo>
                  <a:pt x="17587" y="13866"/>
                  <a:pt x="18497" y="13162"/>
                  <a:pt x="17881" y="13061"/>
                </a:cubicBezTo>
                <a:close/>
                <a:moveTo>
                  <a:pt x="19265" y="13061"/>
                </a:moveTo>
                <a:lnTo>
                  <a:pt x="19197" y="13124"/>
                </a:lnTo>
                <a:cubicBezTo>
                  <a:pt x="19030" y="14130"/>
                  <a:pt x="19898" y="13188"/>
                  <a:pt x="19265" y="13061"/>
                </a:cubicBezTo>
                <a:close/>
                <a:moveTo>
                  <a:pt x="6989" y="13169"/>
                </a:moveTo>
                <a:cubicBezTo>
                  <a:pt x="6957" y="13171"/>
                  <a:pt x="6921" y="13176"/>
                  <a:pt x="6878" y="13187"/>
                </a:cubicBezTo>
                <a:cubicBezTo>
                  <a:pt x="6758" y="14068"/>
                  <a:pt x="7460" y="13150"/>
                  <a:pt x="6989" y="13169"/>
                </a:cubicBezTo>
                <a:close/>
                <a:moveTo>
                  <a:pt x="16872" y="13399"/>
                </a:moveTo>
                <a:cubicBezTo>
                  <a:pt x="16840" y="13388"/>
                  <a:pt x="16795" y="13413"/>
                  <a:pt x="16734" y="13498"/>
                </a:cubicBezTo>
                <a:cubicBezTo>
                  <a:pt x="16734" y="13540"/>
                  <a:pt x="16778" y="13624"/>
                  <a:pt x="16801" y="13624"/>
                </a:cubicBezTo>
                <a:cubicBezTo>
                  <a:pt x="16904" y="14173"/>
                  <a:pt x="17010" y="13446"/>
                  <a:pt x="16872" y="13399"/>
                </a:cubicBezTo>
                <a:close/>
                <a:moveTo>
                  <a:pt x="20046" y="13420"/>
                </a:moveTo>
                <a:cubicBezTo>
                  <a:pt x="20020" y="13424"/>
                  <a:pt x="19986" y="13448"/>
                  <a:pt x="19940" y="13498"/>
                </a:cubicBezTo>
                <a:cubicBezTo>
                  <a:pt x="19929" y="13519"/>
                  <a:pt x="19884" y="13769"/>
                  <a:pt x="19872" y="13873"/>
                </a:cubicBezTo>
                <a:cubicBezTo>
                  <a:pt x="19944" y="14324"/>
                  <a:pt x="20223" y="13389"/>
                  <a:pt x="20046" y="13420"/>
                </a:cubicBezTo>
                <a:close/>
                <a:moveTo>
                  <a:pt x="12275" y="13432"/>
                </a:moveTo>
                <a:cubicBezTo>
                  <a:pt x="12248" y="13433"/>
                  <a:pt x="12216" y="13452"/>
                  <a:pt x="12177" y="13498"/>
                </a:cubicBezTo>
                <a:cubicBezTo>
                  <a:pt x="12166" y="13519"/>
                  <a:pt x="12143" y="13811"/>
                  <a:pt x="12143" y="13936"/>
                </a:cubicBezTo>
                <a:cubicBezTo>
                  <a:pt x="12363" y="14355"/>
                  <a:pt x="12460" y="13424"/>
                  <a:pt x="12275" y="13432"/>
                </a:cubicBezTo>
                <a:close/>
                <a:moveTo>
                  <a:pt x="4952" y="13439"/>
                </a:moveTo>
                <a:cubicBezTo>
                  <a:pt x="4924" y="13439"/>
                  <a:pt x="4891" y="13457"/>
                  <a:pt x="4853" y="13498"/>
                </a:cubicBezTo>
                <a:lnTo>
                  <a:pt x="4853" y="13936"/>
                </a:lnTo>
                <a:cubicBezTo>
                  <a:pt x="5121" y="14301"/>
                  <a:pt x="5150" y="13439"/>
                  <a:pt x="4952" y="13439"/>
                </a:cubicBezTo>
                <a:close/>
                <a:moveTo>
                  <a:pt x="6341" y="13445"/>
                </a:moveTo>
                <a:cubicBezTo>
                  <a:pt x="6312" y="13442"/>
                  <a:pt x="6278" y="13458"/>
                  <a:pt x="6237" y="13498"/>
                </a:cubicBezTo>
                <a:cubicBezTo>
                  <a:pt x="6226" y="13519"/>
                  <a:pt x="6203" y="13811"/>
                  <a:pt x="6203" y="13936"/>
                </a:cubicBezTo>
                <a:cubicBezTo>
                  <a:pt x="6488" y="14366"/>
                  <a:pt x="6547" y="13460"/>
                  <a:pt x="6341" y="13445"/>
                </a:cubicBezTo>
                <a:close/>
                <a:moveTo>
                  <a:pt x="10898" y="13445"/>
                </a:moveTo>
                <a:cubicBezTo>
                  <a:pt x="10868" y="13442"/>
                  <a:pt x="10833" y="13458"/>
                  <a:pt x="10793" y="13498"/>
                </a:cubicBezTo>
                <a:cubicBezTo>
                  <a:pt x="10782" y="13519"/>
                  <a:pt x="10760" y="13811"/>
                  <a:pt x="10760" y="13936"/>
                </a:cubicBezTo>
                <a:cubicBezTo>
                  <a:pt x="11045" y="14366"/>
                  <a:pt x="11103" y="13460"/>
                  <a:pt x="10898" y="13445"/>
                </a:cubicBezTo>
                <a:close/>
                <a:moveTo>
                  <a:pt x="11809" y="13445"/>
                </a:moveTo>
                <a:cubicBezTo>
                  <a:pt x="11780" y="13442"/>
                  <a:pt x="11745" y="13458"/>
                  <a:pt x="11705" y="13498"/>
                </a:cubicBezTo>
                <a:cubicBezTo>
                  <a:pt x="11694" y="13519"/>
                  <a:pt x="11671" y="13811"/>
                  <a:pt x="11671" y="13936"/>
                </a:cubicBezTo>
                <a:cubicBezTo>
                  <a:pt x="11956" y="14366"/>
                  <a:pt x="12015" y="13460"/>
                  <a:pt x="11809" y="13445"/>
                </a:cubicBezTo>
                <a:close/>
                <a:moveTo>
                  <a:pt x="19105" y="13477"/>
                </a:moveTo>
                <a:cubicBezTo>
                  <a:pt x="19092" y="13480"/>
                  <a:pt x="19078" y="13486"/>
                  <a:pt x="19062" y="13498"/>
                </a:cubicBezTo>
                <a:cubicBezTo>
                  <a:pt x="19051" y="13519"/>
                  <a:pt x="19029" y="13728"/>
                  <a:pt x="19029" y="13812"/>
                </a:cubicBezTo>
                <a:cubicBezTo>
                  <a:pt x="19244" y="14354"/>
                  <a:pt x="19301" y="13437"/>
                  <a:pt x="19105" y="13477"/>
                </a:cubicBezTo>
                <a:close/>
                <a:moveTo>
                  <a:pt x="4414" y="13498"/>
                </a:moveTo>
                <a:lnTo>
                  <a:pt x="4380" y="13561"/>
                </a:lnTo>
                <a:cubicBezTo>
                  <a:pt x="4257" y="14646"/>
                  <a:pt x="5009" y="13428"/>
                  <a:pt x="4414" y="13498"/>
                </a:cubicBezTo>
                <a:close/>
                <a:moveTo>
                  <a:pt x="5325" y="13498"/>
                </a:moveTo>
                <a:lnTo>
                  <a:pt x="5292" y="13561"/>
                </a:lnTo>
                <a:cubicBezTo>
                  <a:pt x="5168" y="14646"/>
                  <a:pt x="5920" y="13428"/>
                  <a:pt x="5325" y="13498"/>
                </a:cubicBezTo>
                <a:close/>
                <a:moveTo>
                  <a:pt x="5798" y="13498"/>
                </a:moveTo>
                <a:lnTo>
                  <a:pt x="5730" y="13561"/>
                </a:lnTo>
                <a:cubicBezTo>
                  <a:pt x="5663" y="14563"/>
                  <a:pt x="6360" y="13564"/>
                  <a:pt x="5798" y="13498"/>
                </a:cubicBezTo>
                <a:close/>
                <a:moveTo>
                  <a:pt x="6709" y="13498"/>
                </a:moveTo>
                <a:lnTo>
                  <a:pt x="6642" y="13561"/>
                </a:lnTo>
                <a:cubicBezTo>
                  <a:pt x="6575" y="14563"/>
                  <a:pt x="7271" y="13564"/>
                  <a:pt x="6709" y="13498"/>
                </a:cubicBezTo>
                <a:close/>
                <a:moveTo>
                  <a:pt x="10355" y="13498"/>
                </a:moveTo>
                <a:cubicBezTo>
                  <a:pt x="10279" y="14583"/>
                  <a:pt x="10853" y="13482"/>
                  <a:pt x="10355" y="13498"/>
                </a:cubicBezTo>
                <a:close/>
                <a:moveTo>
                  <a:pt x="11266" y="13498"/>
                </a:moveTo>
                <a:lnTo>
                  <a:pt x="11232" y="13561"/>
                </a:lnTo>
                <a:cubicBezTo>
                  <a:pt x="11099" y="14590"/>
                  <a:pt x="11845" y="13557"/>
                  <a:pt x="11266" y="13498"/>
                </a:cubicBezTo>
                <a:close/>
                <a:moveTo>
                  <a:pt x="19467" y="13498"/>
                </a:moveTo>
                <a:lnTo>
                  <a:pt x="19434" y="13561"/>
                </a:lnTo>
                <a:cubicBezTo>
                  <a:pt x="19310" y="14646"/>
                  <a:pt x="20062" y="13428"/>
                  <a:pt x="19467" y="13498"/>
                </a:cubicBezTo>
                <a:close/>
                <a:moveTo>
                  <a:pt x="4026" y="13532"/>
                </a:moveTo>
                <a:cubicBezTo>
                  <a:pt x="4002" y="13537"/>
                  <a:pt x="3974" y="13546"/>
                  <a:pt x="3942" y="13561"/>
                </a:cubicBezTo>
                <a:lnTo>
                  <a:pt x="3908" y="13561"/>
                </a:lnTo>
                <a:cubicBezTo>
                  <a:pt x="3987" y="14541"/>
                  <a:pt x="4393" y="13469"/>
                  <a:pt x="4026" y="13532"/>
                </a:cubicBezTo>
                <a:close/>
                <a:moveTo>
                  <a:pt x="17243" y="13543"/>
                </a:moveTo>
                <a:cubicBezTo>
                  <a:pt x="17213" y="13544"/>
                  <a:pt x="17179" y="13550"/>
                  <a:pt x="17139" y="13561"/>
                </a:cubicBezTo>
                <a:cubicBezTo>
                  <a:pt x="17086" y="14558"/>
                  <a:pt x="17695" y="13527"/>
                  <a:pt x="17243" y="13543"/>
                </a:cubicBezTo>
                <a:close/>
                <a:moveTo>
                  <a:pt x="19800" y="13860"/>
                </a:moveTo>
                <a:cubicBezTo>
                  <a:pt x="19773" y="13865"/>
                  <a:pt x="19741" y="13888"/>
                  <a:pt x="19704" y="13936"/>
                </a:cubicBezTo>
                <a:cubicBezTo>
                  <a:pt x="19704" y="13978"/>
                  <a:pt x="19749" y="14061"/>
                  <a:pt x="19771" y="14061"/>
                </a:cubicBezTo>
                <a:cubicBezTo>
                  <a:pt x="19940" y="14694"/>
                  <a:pt x="19989" y="13828"/>
                  <a:pt x="19800" y="13860"/>
                </a:cubicBezTo>
                <a:close/>
                <a:moveTo>
                  <a:pt x="6099" y="13877"/>
                </a:moveTo>
                <a:cubicBezTo>
                  <a:pt x="6071" y="13877"/>
                  <a:pt x="6038" y="13895"/>
                  <a:pt x="6000" y="13936"/>
                </a:cubicBezTo>
                <a:lnTo>
                  <a:pt x="6000" y="14374"/>
                </a:lnTo>
                <a:cubicBezTo>
                  <a:pt x="6269" y="14739"/>
                  <a:pt x="6298" y="13877"/>
                  <a:pt x="6099" y="13877"/>
                </a:cubicBezTo>
                <a:close/>
                <a:moveTo>
                  <a:pt x="10656" y="13877"/>
                </a:moveTo>
                <a:cubicBezTo>
                  <a:pt x="10628" y="13877"/>
                  <a:pt x="10595" y="13895"/>
                  <a:pt x="10557" y="13936"/>
                </a:cubicBezTo>
                <a:lnTo>
                  <a:pt x="10557" y="14374"/>
                </a:lnTo>
                <a:cubicBezTo>
                  <a:pt x="10825" y="14739"/>
                  <a:pt x="10854" y="13877"/>
                  <a:pt x="10656" y="13877"/>
                </a:cubicBezTo>
                <a:close/>
                <a:moveTo>
                  <a:pt x="11567" y="13877"/>
                </a:moveTo>
                <a:cubicBezTo>
                  <a:pt x="11539" y="13877"/>
                  <a:pt x="11506" y="13895"/>
                  <a:pt x="11468" y="13936"/>
                </a:cubicBezTo>
                <a:lnTo>
                  <a:pt x="11468" y="14374"/>
                </a:lnTo>
                <a:cubicBezTo>
                  <a:pt x="11736" y="14739"/>
                  <a:pt x="11765" y="13877"/>
                  <a:pt x="11567" y="13877"/>
                </a:cubicBezTo>
                <a:close/>
                <a:moveTo>
                  <a:pt x="4258" y="13920"/>
                </a:moveTo>
                <a:cubicBezTo>
                  <a:pt x="4235" y="13920"/>
                  <a:pt x="4208" y="13925"/>
                  <a:pt x="4178" y="13936"/>
                </a:cubicBezTo>
                <a:lnTo>
                  <a:pt x="4111" y="14123"/>
                </a:lnTo>
                <a:cubicBezTo>
                  <a:pt x="4234" y="14995"/>
                  <a:pt x="4609" y="13918"/>
                  <a:pt x="4258" y="13920"/>
                </a:cubicBezTo>
                <a:close/>
                <a:moveTo>
                  <a:pt x="5172" y="13926"/>
                </a:moveTo>
                <a:cubicBezTo>
                  <a:pt x="5148" y="13924"/>
                  <a:pt x="5120" y="13927"/>
                  <a:pt x="5089" y="13936"/>
                </a:cubicBezTo>
                <a:lnTo>
                  <a:pt x="5022" y="14123"/>
                </a:lnTo>
                <a:cubicBezTo>
                  <a:pt x="5166" y="14976"/>
                  <a:pt x="5534" y="13945"/>
                  <a:pt x="5172" y="13926"/>
                </a:cubicBezTo>
                <a:close/>
                <a:moveTo>
                  <a:pt x="4724" y="13929"/>
                </a:moveTo>
                <a:cubicBezTo>
                  <a:pt x="4694" y="13927"/>
                  <a:pt x="4658" y="13928"/>
                  <a:pt x="4617" y="13936"/>
                </a:cubicBezTo>
                <a:cubicBezTo>
                  <a:pt x="4474" y="15056"/>
                  <a:pt x="5178" y="13970"/>
                  <a:pt x="4724" y="13929"/>
                </a:cubicBezTo>
                <a:close/>
                <a:moveTo>
                  <a:pt x="5635" y="13929"/>
                </a:moveTo>
                <a:cubicBezTo>
                  <a:pt x="5605" y="13927"/>
                  <a:pt x="5569" y="13928"/>
                  <a:pt x="5528" y="13936"/>
                </a:cubicBezTo>
                <a:cubicBezTo>
                  <a:pt x="5385" y="15056"/>
                  <a:pt x="6089" y="13970"/>
                  <a:pt x="5635" y="13929"/>
                </a:cubicBezTo>
                <a:close/>
                <a:moveTo>
                  <a:pt x="17957" y="13933"/>
                </a:moveTo>
                <a:cubicBezTo>
                  <a:pt x="17926" y="13930"/>
                  <a:pt x="17890" y="13931"/>
                  <a:pt x="17848" y="13936"/>
                </a:cubicBezTo>
                <a:cubicBezTo>
                  <a:pt x="17676" y="14916"/>
                  <a:pt x="18422" y="13985"/>
                  <a:pt x="17957" y="13933"/>
                </a:cubicBezTo>
                <a:close/>
                <a:moveTo>
                  <a:pt x="6912" y="13936"/>
                </a:moveTo>
                <a:cubicBezTo>
                  <a:pt x="6768" y="15146"/>
                  <a:pt x="7513" y="13879"/>
                  <a:pt x="6912" y="13936"/>
                </a:cubicBezTo>
                <a:close/>
                <a:moveTo>
                  <a:pt x="11030" y="13936"/>
                </a:moveTo>
                <a:lnTo>
                  <a:pt x="10996" y="13999"/>
                </a:lnTo>
                <a:cubicBezTo>
                  <a:pt x="10872" y="15084"/>
                  <a:pt x="11624" y="13866"/>
                  <a:pt x="11030" y="13936"/>
                </a:cubicBezTo>
                <a:close/>
                <a:moveTo>
                  <a:pt x="11941" y="13936"/>
                </a:moveTo>
                <a:lnTo>
                  <a:pt x="11907" y="13999"/>
                </a:lnTo>
                <a:cubicBezTo>
                  <a:pt x="11783" y="15084"/>
                  <a:pt x="12536" y="13866"/>
                  <a:pt x="11941" y="13936"/>
                </a:cubicBezTo>
                <a:close/>
                <a:moveTo>
                  <a:pt x="19265" y="13936"/>
                </a:moveTo>
                <a:cubicBezTo>
                  <a:pt x="19225" y="14384"/>
                  <a:pt x="19783" y="14085"/>
                  <a:pt x="19265" y="13936"/>
                </a:cubicBezTo>
                <a:close/>
                <a:moveTo>
                  <a:pt x="6618" y="13960"/>
                </a:moveTo>
                <a:cubicBezTo>
                  <a:pt x="6577" y="13950"/>
                  <a:pt x="6519" y="13961"/>
                  <a:pt x="6439" y="13999"/>
                </a:cubicBezTo>
                <a:cubicBezTo>
                  <a:pt x="6354" y="15034"/>
                  <a:pt x="6904" y="14025"/>
                  <a:pt x="6618" y="13960"/>
                </a:cubicBezTo>
                <a:close/>
                <a:moveTo>
                  <a:pt x="11789" y="14303"/>
                </a:moveTo>
                <a:cubicBezTo>
                  <a:pt x="11774" y="14302"/>
                  <a:pt x="11756" y="14304"/>
                  <a:pt x="11738" y="14311"/>
                </a:cubicBezTo>
                <a:cubicBezTo>
                  <a:pt x="11716" y="14352"/>
                  <a:pt x="11671" y="14644"/>
                  <a:pt x="11671" y="14748"/>
                </a:cubicBezTo>
                <a:cubicBezTo>
                  <a:pt x="11975" y="15100"/>
                  <a:pt x="12022" y="14316"/>
                  <a:pt x="11789" y="14303"/>
                </a:cubicBezTo>
                <a:close/>
                <a:moveTo>
                  <a:pt x="4448" y="14311"/>
                </a:moveTo>
                <a:lnTo>
                  <a:pt x="4380" y="14374"/>
                </a:lnTo>
                <a:cubicBezTo>
                  <a:pt x="4241" y="15368"/>
                  <a:pt x="5000" y="14529"/>
                  <a:pt x="4448" y="14311"/>
                </a:cubicBezTo>
                <a:close/>
                <a:moveTo>
                  <a:pt x="4920" y="14311"/>
                </a:moveTo>
                <a:lnTo>
                  <a:pt x="4853" y="14374"/>
                </a:lnTo>
                <a:cubicBezTo>
                  <a:pt x="4570" y="15289"/>
                  <a:pt x="5544" y="14577"/>
                  <a:pt x="4920" y="14311"/>
                </a:cubicBezTo>
                <a:close/>
                <a:moveTo>
                  <a:pt x="5359" y="14311"/>
                </a:moveTo>
                <a:lnTo>
                  <a:pt x="5292" y="14374"/>
                </a:lnTo>
                <a:cubicBezTo>
                  <a:pt x="5153" y="15368"/>
                  <a:pt x="5911" y="14529"/>
                  <a:pt x="5359" y="14311"/>
                </a:cubicBezTo>
                <a:close/>
                <a:moveTo>
                  <a:pt x="5832" y="14311"/>
                </a:moveTo>
                <a:lnTo>
                  <a:pt x="5764" y="14374"/>
                </a:lnTo>
                <a:cubicBezTo>
                  <a:pt x="5519" y="15349"/>
                  <a:pt x="6448" y="14609"/>
                  <a:pt x="5832" y="14311"/>
                </a:cubicBezTo>
                <a:close/>
                <a:moveTo>
                  <a:pt x="6270" y="14311"/>
                </a:moveTo>
                <a:lnTo>
                  <a:pt x="6203" y="14374"/>
                </a:lnTo>
                <a:cubicBezTo>
                  <a:pt x="6064" y="15368"/>
                  <a:pt x="6822" y="14529"/>
                  <a:pt x="6270" y="14311"/>
                </a:cubicBezTo>
                <a:close/>
                <a:moveTo>
                  <a:pt x="6743" y="14311"/>
                </a:moveTo>
                <a:lnTo>
                  <a:pt x="6676" y="14374"/>
                </a:lnTo>
                <a:cubicBezTo>
                  <a:pt x="6430" y="15349"/>
                  <a:pt x="7359" y="14609"/>
                  <a:pt x="6743" y="14311"/>
                </a:cubicBezTo>
                <a:close/>
                <a:moveTo>
                  <a:pt x="10827" y="14311"/>
                </a:moveTo>
                <a:cubicBezTo>
                  <a:pt x="10805" y="14352"/>
                  <a:pt x="10737" y="14602"/>
                  <a:pt x="10726" y="14686"/>
                </a:cubicBezTo>
                <a:cubicBezTo>
                  <a:pt x="10938" y="15293"/>
                  <a:pt x="11219" y="14247"/>
                  <a:pt x="10827" y="14311"/>
                </a:cubicBezTo>
                <a:close/>
                <a:moveTo>
                  <a:pt x="11300" y="14311"/>
                </a:moveTo>
                <a:lnTo>
                  <a:pt x="11232" y="14374"/>
                </a:lnTo>
                <a:cubicBezTo>
                  <a:pt x="10987" y="15349"/>
                  <a:pt x="11916" y="14609"/>
                  <a:pt x="11300" y="14311"/>
                </a:cubicBezTo>
                <a:close/>
                <a:moveTo>
                  <a:pt x="12211" y="14311"/>
                </a:moveTo>
                <a:lnTo>
                  <a:pt x="12143" y="14374"/>
                </a:lnTo>
                <a:cubicBezTo>
                  <a:pt x="11898" y="15349"/>
                  <a:pt x="12827" y="14609"/>
                  <a:pt x="12211" y="14311"/>
                </a:cubicBezTo>
                <a:close/>
                <a:moveTo>
                  <a:pt x="18685" y="14313"/>
                </a:moveTo>
                <a:cubicBezTo>
                  <a:pt x="18646" y="14303"/>
                  <a:pt x="18592" y="14336"/>
                  <a:pt x="18522" y="14437"/>
                </a:cubicBezTo>
                <a:lnTo>
                  <a:pt x="18522" y="14748"/>
                </a:lnTo>
                <a:cubicBezTo>
                  <a:pt x="18753" y="15201"/>
                  <a:pt x="18854" y="14358"/>
                  <a:pt x="18685" y="14313"/>
                </a:cubicBezTo>
                <a:close/>
                <a:moveTo>
                  <a:pt x="10422" y="14374"/>
                </a:moveTo>
                <a:cubicBezTo>
                  <a:pt x="10055" y="15341"/>
                  <a:pt x="10974" y="14574"/>
                  <a:pt x="10422" y="14374"/>
                </a:cubicBezTo>
                <a:close/>
                <a:moveTo>
                  <a:pt x="19494" y="14399"/>
                </a:moveTo>
                <a:cubicBezTo>
                  <a:pt x="19477" y="14397"/>
                  <a:pt x="19457" y="14408"/>
                  <a:pt x="19434" y="14437"/>
                </a:cubicBezTo>
                <a:lnTo>
                  <a:pt x="19434" y="14748"/>
                </a:lnTo>
                <a:cubicBezTo>
                  <a:pt x="19585" y="15054"/>
                  <a:pt x="19613" y="14411"/>
                  <a:pt x="19494" y="14399"/>
                </a:cubicBezTo>
                <a:close/>
                <a:moveTo>
                  <a:pt x="10686" y="14718"/>
                </a:moveTo>
                <a:cubicBezTo>
                  <a:pt x="10660" y="14711"/>
                  <a:pt x="10628" y="14718"/>
                  <a:pt x="10591" y="14748"/>
                </a:cubicBezTo>
                <a:cubicBezTo>
                  <a:pt x="10580" y="14769"/>
                  <a:pt x="10534" y="15061"/>
                  <a:pt x="10523" y="15186"/>
                </a:cubicBezTo>
                <a:cubicBezTo>
                  <a:pt x="10787" y="15611"/>
                  <a:pt x="10870" y="14773"/>
                  <a:pt x="10686" y="14718"/>
                </a:cubicBezTo>
                <a:close/>
                <a:moveTo>
                  <a:pt x="11598" y="14718"/>
                </a:moveTo>
                <a:cubicBezTo>
                  <a:pt x="11571" y="14711"/>
                  <a:pt x="11539" y="14718"/>
                  <a:pt x="11502" y="14748"/>
                </a:cubicBezTo>
                <a:cubicBezTo>
                  <a:pt x="11491" y="14769"/>
                  <a:pt x="11446" y="15061"/>
                  <a:pt x="11435" y="15186"/>
                </a:cubicBezTo>
                <a:cubicBezTo>
                  <a:pt x="11699" y="15611"/>
                  <a:pt x="11781" y="14773"/>
                  <a:pt x="11598" y="14718"/>
                </a:cubicBezTo>
                <a:close/>
                <a:moveTo>
                  <a:pt x="5610" y="14720"/>
                </a:moveTo>
                <a:cubicBezTo>
                  <a:pt x="5595" y="14724"/>
                  <a:pt x="5579" y="14734"/>
                  <a:pt x="5562" y="14748"/>
                </a:cubicBezTo>
                <a:cubicBezTo>
                  <a:pt x="5551" y="14769"/>
                  <a:pt x="5528" y="15061"/>
                  <a:pt x="5528" y="15186"/>
                </a:cubicBezTo>
                <a:cubicBezTo>
                  <a:pt x="5626" y="15320"/>
                  <a:pt x="5690" y="15324"/>
                  <a:pt x="5730" y="15269"/>
                </a:cubicBezTo>
                <a:cubicBezTo>
                  <a:pt x="5674" y="16234"/>
                  <a:pt x="6356" y="15252"/>
                  <a:pt x="5798" y="15186"/>
                </a:cubicBezTo>
                <a:lnTo>
                  <a:pt x="5750" y="15231"/>
                </a:lnTo>
                <a:cubicBezTo>
                  <a:pt x="5813" y="15065"/>
                  <a:pt x="5753" y="14675"/>
                  <a:pt x="5610" y="14720"/>
                </a:cubicBezTo>
                <a:close/>
                <a:moveTo>
                  <a:pt x="6521" y="14720"/>
                </a:moveTo>
                <a:cubicBezTo>
                  <a:pt x="6506" y="14724"/>
                  <a:pt x="6490" y="14734"/>
                  <a:pt x="6473" y="14748"/>
                </a:cubicBezTo>
                <a:cubicBezTo>
                  <a:pt x="6462" y="14769"/>
                  <a:pt x="6439" y="15061"/>
                  <a:pt x="6439" y="15186"/>
                </a:cubicBezTo>
                <a:cubicBezTo>
                  <a:pt x="6766" y="15635"/>
                  <a:pt x="6744" y="14650"/>
                  <a:pt x="6521" y="14720"/>
                </a:cubicBezTo>
                <a:close/>
                <a:moveTo>
                  <a:pt x="18840" y="14720"/>
                </a:moveTo>
                <a:cubicBezTo>
                  <a:pt x="18825" y="14724"/>
                  <a:pt x="18809" y="14734"/>
                  <a:pt x="18792" y="14748"/>
                </a:cubicBezTo>
                <a:cubicBezTo>
                  <a:pt x="18781" y="14769"/>
                  <a:pt x="18759" y="15061"/>
                  <a:pt x="18759" y="15186"/>
                </a:cubicBezTo>
                <a:cubicBezTo>
                  <a:pt x="19086" y="15635"/>
                  <a:pt x="19063" y="14650"/>
                  <a:pt x="18840" y="14720"/>
                </a:cubicBezTo>
                <a:close/>
                <a:moveTo>
                  <a:pt x="11109" y="14733"/>
                </a:moveTo>
                <a:cubicBezTo>
                  <a:pt x="11095" y="14734"/>
                  <a:pt x="11080" y="14738"/>
                  <a:pt x="11063" y="14748"/>
                </a:cubicBezTo>
                <a:cubicBezTo>
                  <a:pt x="11041" y="14769"/>
                  <a:pt x="10996" y="15061"/>
                  <a:pt x="10996" y="15186"/>
                </a:cubicBezTo>
                <a:cubicBezTo>
                  <a:pt x="11248" y="15667"/>
                  <a:pt x="11318" y="14718"/>
                  <a:pt x="11109" y="14733"/>
                </a:cubicBezTo>
                <a:close/>
                <a:moveTo>
                  <a:pt x="12020" y="14733"/>
                </a:moveTo>
                <a:cubicBezTo>
                  <a:pt x="12006" y="14734"/>
                  <a:pt x="11992" y="14738"/>
                  <a:pt x="11975" y="14748"/>
                </a:cubicBezTo>
                <a:cubicBezTo>
                  <a:pt x="11953" y="14769"/>
                  <a:pt x="11907" y="15061"/>
                  <a:pt x="11907" y="15186"/>
                </a:cubicBezTo>
                <a:cubicBezTo>
                  <a:pt x="12159" y="15667"/>
                  <a:pt x="12230" y="14718"/>
                  <a:pt x="12020" y="14733"/>
                </a:cubicBezTo>
                <a:close/>
                <a:moveTo>
                  <a:pt x="4287" y="14738"/>
                </a:moveTo>
                <a:cubicBezTo>
                  <a:pt x="4274" y="14738"/>
                  <a:pt x="4260" y="14741"/>
                  <a:pt x="4245" y="14748"/>
                </a:cubicBezTo>
                <a:lnTo>
                  <a:pt x="4245" y="14936"/>
                </a:lnTo>
                <a:cubicBezTo>
                  <a:pt x="4488" y="15536"/>
                  <a:pt x="4482" y="14741"/>
                  <a:pt x="4287" y="14738"/>
                </a:cubicBezTo>
                <a:close/>
                <a:moveTo>
                  <a:pt x="4650" y="14748"/>
                </a:moveTo>
                <a:lnTo>
                  <a:pt x="4617" y="14811"/>
                </a:lnTo>
                <a:cubicBezTo>
                  <a:pt x="4484" y="15840"/>
                  <a:pt x="5229" y="14808"/>
                  <a:pt x="4650" y="14748"/>
                </a:cubicBezTo>
                <a:close/>
                <a:moveTo>
                  <a:pt x="5123" y="14748"/>
                </a:moveTo>
                <a:lnTo>
                  <a:pt x="5055" y="14811"/>
                </a:lnTo>
                <a:cubicBezTo>
                  <a:pt x="4888" y="15818"/>
                  <a:pt x="5756" y="14876"/>
                  <a:pt x="5123" y="14748"/>
                </a:cubicBezTo>
                <a:close/>
                <a:moveTo>
                  <a:pt x="6034" y="14748"/>
                </a:moveTo>
                <a:lnTo>
                  <a:pt x="5967" y="14811"/>
                </a:lnTo>
                <a:cubicBezTo>
                  <a:pt x="5800" y="15818"/>
                  <a:pt x="6667" y="14876"/>
                  <a:pt x="6034" y="14748"/>
                </a:cubicBezTo>
                <a:close/>
                <a:moveTo>
                  <a:pt x="18421" y="14748"/>
                </a:moveTo>
                <a:lnTo>
                  <a:pt x="18320" y="14811"/>
                </a:lnTo>
                <a:cubicBezTo>
                  <a:pt x="18026" y="15636"/>
                  <a:pt x="18967" y="15126"/>
                  <a:pt x="18421" y="14748"/>
                </a:cubicBezTo>
                <a:close/>
                <a:moveTo>
                  <a:pt x="19265" y="14748"/>
                </a:moveTo>
                <a:cubicBezTo>
                  <a:pt x="19045" y="15913"/>
                  <a:pt x="19839" y="14777"/>
                  <a:pt x="19265" y="14748"/>
                </a:cubicBezTo>
                <a:close/>
                <a:moveTo>
                  <a:pt x="19562" y="15123"/>
                </a:moveTo>
                <a:cubicBezTo>
                  <a:pt x="19535" y="15123"/>
                  <a:pt x="19503" y="15142"/>
                  <a:pt x="19467" y="15186"/>
                </a:cubicBezTo>
                <a:cubicBezTo>
                  <a:pt x="19456" y="15207"/>
                  <a:pt x="19434" y="15499"/>
                  <a:pt x="19434" y="15624"/>
                </a:cubicBezTo>
                <a:cubicBezTo>
                  <a:pt x="19738" y="16069"/>
                  <a:pt x="19753" y="15128"/>
                  <a:pt x="19562" y="15123"/>
                </a:cubicBezTo>
                <a:close/>
                <a:moveTo>
                  <a:pt x="5430" y="15131"/>
                </a:moveTo>
                <a:cubicBezTo>
                  <a:pt x="5401" y="15129"/>
                  <a:pt x="5366" y="15145"/>
                  <a:pt x="5325" y="15186"/>
                </a:cubicBezTo>
                <a:cubicBezTo>
                  <a:pt x="5314" y="15207"/>
                  <a:pt x="5292" y="15499"/>
                  <a:pt x="5292" y="15624"/>
                </a:cubicBezTo>
                <a:cubicBezTo>
                  <a:pt x="5577" y="16053"/>
                  <a:pt x="5636" y="15146"/>
                  <a:pt x="5430" y="15131"/>
                </a:cubicBezTo>
                <a:close/>
                <a:moveTo>
                  <a:pt x="6341" y="15131"/>
                </a:moveTo>
                <a:cubicBezTo>
                  <a:pt x="6312" y="15129"/>
                  <a:pt x="6278" y="15145"/>
                  <a:pt x="6237" y="15186"/>
                </a:cubicBezTo>
                <a:cubicBezTo>
                  <a:pt x="6226" y="15207"/>
                  <a:pt x="6203" y="15499"/>
                  <a:pt x="6203" y="15624"/>
                </a:cubicBezTo>
                <a:cubicBezTo>
                  <a:pt x="6488" y="16053"/>
                  <a:pt x="6547" y="15146"/>
                  <a:pt x="6341" y="15131"/>
                </a:cubicBezTo>
                <a:close/>
                <a:moveTo>
                  <a:pt x="10898" y="15131"/>
                </a:moveTo>
                <a:cubicBezTo>
                  <a:pt x="10868" y="15129"/>
                  <a:pt x="10833" y="15145"/>
                  <a:pt x="10793" y="15186"/>
                </a:cubicBezTo>
                <a:cubicBezTo>
                  <a:pt x="10782" y="15207"/>
                  <a:pt x="10760" y="15499"/>
                  <a:pt x="10760" y="15624"/>
                </a:cubicBezTo>
                <a:cubicBezTo>
                  <a:pt x="11045" y="16053"/>
                  <a:pt x="11103" y="15146"/>
                  <a:pt x="10898" y="15131"/>
                </a:cubicBezTo>
                <a:close/>
                <a:moveTo>
                  <a:pt x="11809" y="15131"/>
                </a:moveTo>
                <a:cubicBezTo>
                  <a:pt x="11780" y="15129"/>
                  <a:pt x="11745" y="15145"/>
                  <a:pt x="11705" y="15186"/>
                </a:cubicBezTo>
                <a:cubicBezTo>
                  <a:pt x="11694" y="15207"/>
                  <a:pt x="11671" y="15499"/>
                  <a:pt x="11671" y="15624"/>
                </a:cubicBezTo>
                <a:cubicBezTo>
                  <a:pt x="11956" y="16053"/>
                  <a:pt x="12015" y="15146"/>
                  <a:pt x="11809" y="15131"/>
                </a:cubicBezTo>
                <a:close/>
                <a:moveTo>
                  <a:pt x="18661" y="15131"/>
                </a:moveTo>
                <a:cubicBezTo>
                  <a:pt x="18631" y="15129"/>
                  <a:pt x="18596" y="15145"/>
                  <a:pt x="18556" y="15186"/>
                </a:cubicBezTo>
                <a:cubicBezTo>
                  <a:pt x="18545" y="15207"/>
                  <a:pt x="18522" y="15499"/>
                  <a:pt x="18522" y="15624"/>
                </a:cubicBezTo>
                <a:cubicBezTo>
                  <a:pt x="18807" y="16053"/>
                  <a:pt x="18866" y="15146"/>
                  <a:pt x="18661" y="15131"/>
                </a:cubicBezTo>
                <a:close/>
                <a:moveTo>
                  <a:pt x="10445" y="15151"/>
                </a:moveTo>
                <a:cubicBezTo>
                  <a:pt x="10419" y="15145"/>
                  <a:pt x="10390" y="15155"/>
                  <a:pt x="10355" y="15186"/>
                </a:cubicBezTo>
                <a:lnTo>
                  <a:pt x="10321" y="15624"/>
                </a:lnTo>
                <a:cubicBezTo>
                  <a:pt x="10570" y="15984"/>
                  <a:pt x="10622" y="15190"/>
                  <a:pt x="10445" y="15151"/>
                </a:cubicBezTo>
                <a:close/>
                <a:moveTo>
                  <a:pt x="12247" y="15172"/>
                </a:moveTo>
                <a:cubicBezTo>
                  <a:pt x="12228" y="15172"/>
                  <a:pt x="12205" y="15177"/>
                  <a:pt x="12177" y="15186"/>
                </a:cubicBezTo>
                <a:cubicBezTo>
                  <a:pt x="11857" y="16082"/>
                  <a:pt x="12532" y="15166"/>
                  <a:pt x="12247" y="15172"/>
                </a:cubicBezTo>
                <a:close/>
                <a:moveTo>
                  <a:pt x="4887" y="15186"/>
                </a:moveTo>
                <a:lnTo>
                  <a:pt x="4819" y="15249"/>
                </a:lnTo>
                <a:cubicBezTo>
                  <a:pt x="4752" y="16251"/>
                  <a:pt x="5449" y="15252"/>
                  <a:pt x="4887" y="15186"/>
                </a:cubicBezTo>
                <a:close/>
                <a:moveTo>
                  <a:pt x="6709" y="15186"/>
                </a:moveTo>
                <a:lnTo>
                  <a:pt x="6676" y="15249"/>
                </a:lnTo>
                <a:cubicBezTo>
                  <a:pt x="6542" y="16277"/>
                  <a:pt x="7288" y="15245"/>
                  <a:pt x="6709" y="15186"/>
                </a:cubicBezTo>
                <a:close/>
                <a:moveTo>
                  <a:pt x="11266" y="15186"/>
                </a:moveTo>
                <a:lnTo>
                  <a:pt x="11232" y="15249"/>
                </a:lnTo>
                <a:cubicBezTo>
                  <a:pt x="11099" y="16277"/>
                  <a:pt x="11845" y="15245"/>
                  <a:pt x="11266" y="15186"/>
                </a:cubicBezTo>
                <a:close/>
                <a:moveTo>
                  <a:pt x="18118" y="15186"/>
                </a:moveTo>
                <a:lnTo>
                  <a:pt x="18050" y="15249"/>
                </a:lnTo>
                <a:cubicBezTo>
                  <a:pt x="17982" y="16251"/>
                  <a:pt x="18680" y="15252"/>
                  <a:pt x="18118" y="15186"/>
                </a:cubicBezTo>
                <a:close/>
                <a:moveTo>
                  <a:pt x="18995" y="15249"/>
                </a:moveTo>
                <a:lnTo>
                  <a:pt x="18995" y="15624"/>
                </a:lnTo>
                <a:cubicBezTo>
                  <a:pt x="19362" y="15774"/>
                  <a:pt x="19264" y="15222"/>
                  <a:pt x="18995" y="15249"/>
                </a:cubicBezTo>
                <a:close/>
                <a:moveTo>
                  <a:pt x="6099" y="15565"/>
                </a:moveTo>
                <a:cubicBezTo>
                  <a:pt x="6071" y="15565"/>
                  <a:pt x="6038" y="15583"/>
                  <a:pt x="6000" y="15624"/>
                </a:cubicBezTo>
                <a:lnTo>
                  <a:pt x="6000" y="16061"/>
                </a:lnTo>
                <a:cubicBezTo>
                  <a:pt x="6269" y="16426"/>
                  <a:pt x="6298" y="15565"/>
                  <a:pt x="6099" y="15565"/>
                </a:cubicBezTo>
                <a:close/>
                <a:moveTo>
                  <a:pt x="10656" y="15565"/>
                </a:moveTo>
                <a:cubicBezTo>
                  <a:pt x="10628" y="15565"/>
                  <a:pt x="10595" y="15583"/>
                  <a:pt x="10557" y="15624"/>
                </a:cubicBezTo>
                <a:lnTo>
                  <a:pt x="10557" y="16061"/>
                </a:lnTo>
                <a:cubicBezTo>
                  <a:pt x="10825" y="16426"/>
                  <a:pt x="10854" y="15565"/>
                  <a:pt x="10656" y="15565"/>
                </a:cubicBezTo>
                <a:close/>
                <a:moveTo>
                  <a:pt x="11567" y="15565"/>
                </a:moveTo>
                <a:cubicBezTo>
                  <a:pt x="11539" y="15565"/>
                  <a:pt x="11506" y="15583"/>
                  <a:pt x="11468" y="15624"/>
                </a:cubicBezTo>
                <a:lnTo>
                  <a:pt x="11468" y="16061"/>
                </a:lnTo>
                <a:cubicBezTo>
                  <a:pt x="11736" y="16426"/>
                  <a:pt x="11765" y="15565"/>
                  <a:pt x="11567" y="15565"/>
                </a:cubicBezTo>
                <a:close/>
                <a:moveTo>
                  <a:pt x="12006" y="15565"/>
                </a:moveTo>
                <a:cubicBezTo>
                  <a:pt x="11988" y="15565"/>
                  <a:pt x="11966" y="15582"/>
                  <a:pt x="11941" y="15624"/>
                </a:cubicBezTo>
                <a:cubicBezTo>
                  <a:pt x="11930" y="15645"/>
                  <a:pt x="11907" y="15936"/>
                  <a:pt x="11907" y="16061"/>
                </a:cubicBezTo>
                <a:cubicBezTo>
                  <a:pt x="12108" y="16438"/>
                  <a:pt x="12136" y="15566"/>
                  <a:pt x="12006" y="15565"/>
                </a:cubicBezTo>
                <a:close/>
                <a:moveTo>
                  <a:pt x="18419" y="15565"/>
                </a:moveTo>
                <a:cubicBezTo>
                  <a:pt x="18391" y="15565"/>
                  <a:pt x="18358" y="15583"/>
                  <a:pt x="18320" y="15624"/>
                </a:cubicBezTo>
                <a:lnTo>
                  <a:pt x="18320" y="16061"/>
                </a:lnTo>
                <a:cubicBezTo>
                  <a:pt x="18588" y="16426"/>
                  <a:pt x="18617" y="15565"/>
                  <a:pt x="18419" y="15565"/>
                </a:cubicBezTo>
                <a:close/>
                <a:moveTo>
                  <a:pt x="19330" y="15565"/>
                </a:moveTo>
                <a:cubicBezTo>
                  <a:pt x="19302" y="15565"/>
                  <a:pt x="19269" y="15583"/>
                  <a:pt x="19231" y="15624"/>
                </a:cubicBezTo>
                <a:lnTo>
                  <a:pt x="19231" y="16061"/>
                </a:lnTo>
                <a:cubicBezTo>
                  <a:pt x="19499" y="16426"/>
                  <a:pt x="19528" y="15565"/>
                  <a:pt x="19330" y="15565"/>
                </a:cubicBezTo>
                <a:close/>
                <a:moveTo>
                  <a:pt x="5194" y="15569"/>
                </a:moveTo>
                <a:cubicBezTo>
                  <a:pt x="5165" y="15567"/>
                  <a:pt x="5130" y="15583"/>
                  <a:pt x="5089" y="15624"/>
                </a:cubicBezTo>
                <a:cubicBezTo>
                  <a:pt x="5078" y="15645"/>
                  <a:pt x="5055" y="15936"/>
                  <a:pt x="5055" y="16061"/>
                </a:cubicBezTo>
                <a:cubicBezTo>
                  <a:pt x="5340" y="16491"/>
                  <a:pt x="5399" y="15584"/>
                  <a:pt x="5194" y="15569"/>
                </a:cubicBezTo>
                <a:close/>
                <a:moveTo>
                  <a:pt x="5562" y="15624"/>
                </a:moveTo>
                <a:lnTo>
                  <a:pt x="5528" y="15685"/>
                </a:lnTo>
                <a:cubicBezTo>
                  <a:pt x="5405" y="16771"/>
                  <a:pt x="6157" y="15554"/>
                  <a:pt x="5562" y="15624"/>
                </a:cubicBezTo>
                <a:close/>
                <a:moveTo>
                  <a:pt x="6473" y="15624"/>
                </a:moveTo>
                <a:lnTo>
                  <a:pt x="6439" y="15685"/>
                </a:lnTo>
                <a:cubicBezTo>
                  <a:pt x="6316" y="16771"/>
                  <a:pt x="7068" y="15554"/>
                  <a:pt x="6473" y="15624"/>
                </a:cubicBezTo>
                <a:close/>
                <a:moveTo>
                  <a:pt x="11030" y="15624"/>
                </a:moveTo>
                <a:lnTo>
                  <a:pt x="10996" y="15685"/>
                </a:lnTo>
                <a:cubicBezTo>
                  <a:pt x="10872" y="16771"/>
                  <a:pt x="11624" y="15554"/>
                  <a:pt x="11030" y="15624"/>
                </a:cubicBezTo>
                <a:close/>
                <a:moveTo>
                  <a:pt x="17881" y="15624"/>
                </a:moveTo>
                <a:lnTo>
                  <a:pt x="17848" y="15685"/>
                </a:lnTo>
                <a:cubicBezTo>
                  <a:pt x="17724" y="16771"/>
                  <a:pt x="18475" y="15554"/>
                  <a:pt x="17881" y="15624"/>
                </a:cubicBezTo>
                <a:close/>
                <a:moveTo>
                  <a:pt x="18792" y="15624"/>
                </a:moveTo>
                <a:lnTo>
                  <a:pt x="18759" y="15685"/>
                </a:lnTo>
                <a:cubicBezTo>
                  <a:pt x="18635" y="16771"/>
                  <a:pt x="19387" y="15554"/>
                  <a:pt x="18792" y="15624"/>
                </a:cubicBezTo>
                <a:close/>
                <a:moveTo>
                  <a:pt x="17574" y="15747"/>
                </a:moveTo>
                <a:cubicBezTo>
                  <a:pt x="17536" y="15748"/>
                  <a:pt x="17482" y="15767"/>
                  <a:pt x="17409" y="15811"/>
                </a:cubicBezTo>
                <a:cubicBezTo>
                  <a:pt x="17361" y="16613"/>
                  <a:pt x="17844" y="15740"/>
                  <a:pt x="17574" y="15747"/>
                </a:cubicBezTo>
                <a:close/>
                <a:moveTo>
                  <a:pt x="4920" y="15999"/>
                </a:moveTo>
                <a:lnTo>
                  <a:pt x="4853" y="16061"/>
                </a:lnTo>
                <a:cubicBezTo>
                  <a:pt x="4655" y="17111"/>
                  <a:pt x="5499" y="16221"/>
                  <a:pt x="4920" y="15999"/>
                </a:cubicBezTo>
                <a:close/>
                <a:moveTo>
                  <a:pt x="5359" y="15999"/>
                </a:moveTo>
                <a:cubicBezTo>
                  <a:pt x="5337" y="16019"/>
                  <a:pt x="5269" y="16269"/>
                  <a:pt x="5258" y="16373"/>
                </a:cubicBezTo>
                <a:cubicBezTo>
                  <a:pt x="5474" y="16974"/>
                  <a:pt x="5722" y="15953"/>
                  <a:pt x="5359" y="15999"/>
                </a:cubicBezTo>
                <a:close/>
                <a:moveTo>
                  <a:pt x="5832" y="15999"/>
                </a:moveTo>
                <a:lnTo>
                  <a:pt x="5764" y="16061"/>
                </a:lnTo>
                <a:cubicBezTo>
                  <a:pt x="5566" y="17111"/>
                  <a:pt x="6411" y="16221"/>
                  <a:pt x="5832" y="15999"/>
                </a:cubicBezTo>
                <a:close/>
                <a:moveTo>
                  <a:pt x="6270" y="15999"/>
                </a:moveTo>
                <a:cubicBezTo>
                  <a:pt x="6248" y="16040"/>
                  <a:pt x="6181" y="16290"/>
                  <a:pt x="6169" y="16373"/>
                </a:cubicBezTo>
                <a:cubicBezTo>
                  <a:pt x="6385" y="16974"/>
                  <a:pt x="6633" y="15953"/>
                  <a:pt x="6270" y="15999"/>
                </a:cubicBezTo>
                <a:close/>
                <a:moveTo>
                  <a:pt x="6743" y="15999"/>
                </a:moveTo>
                <a:lnTo>
                  <a:pt x="6676" y="16061"/>
                </a:lnTo>
                <a:cubicBezTo>
                  <a:pt x="6411" y="16786"/>
                  <a:pt x="7111" y="16052"/>
                  <a:pt x="6743" y="15999"/>
                </a:cubicBezTo>
                <a:close/>
                <a:moveTo>
                  <a:pt x="10861" y="15999"/>
                </a:moveTo>
                <a:lnTo>
                  <a:pt x="10760" y="16123"/>
                </a:lnTo>
                <a:cubicBezTo>
                  <a:pt x="10729" y="16281"/>
                  <a:pt x="10727" y="16387"/>
                  <a:pt x="10740" y="16457"/>
                </a:cubicBezTo>
                <a:cubicBezTo>
                  <a:pt x="10708" y="16401"/>
                  <a:pt x="10660" y="16381"/>
                  <a:pt x="10591" y="16436"/>
                </a:cubicBezTo>
                <a:cubicBezTo>
                  <a:pt x="10580" y="16457"/>
                  <a:pt x="10534" y="16749"/>
                  <a:pt x="10523" y="16874"/>
                </a:cubicBezTo>
                <a:cubicBezTo>
                  <a:pt x="10734" y="17214"/>
                  <a:pt x="10825" y="16751"/>
                  <a:pt x="10761" y="16521"/>
                </a:cubicBezTo>
                <a:cubicBezTo>
                  <a:pt x="10877" y="16723"/>
                  <a:pt x="11276" y="16169"/>
                  <a:pt x="10861" y="15999"/>
                </a:cubicBezTo>
                <a:close/>
                <a:moveTo>
                  <a:pt x="11300" y="15999"/>
                </a:moveTo>
                <a:lnTo>
                  <a:pt x="11232" y="16061"/>
                </a:lnTo>
                <a:cubicBezTo>
                  <a:pt x="11040" y="17104"/>
                  <a:pt x="11863" y="16202"/>
                  <a:pt x="11300" y="15999"/>
                </a:cubicBezTo>
                <a:close/>
                <a:moveTo>
                  <a:pt x="11772" y="15999"/>
                </a:moveTo>
                <a:lnTo>
                  <a:pt x="11671" y="16123"/>
                </a:lnTo>
                <a:cubicBezTo>
                  <a:pt x="11545" y="17060"/>
                  <a:pt x="12273" y="16200"/>
                  <a:pt x="11772" y="15999"/>
                </a:cubicBezTo>
                <a:close/>
                <a:moveTo>
                  <a:pt x="17240" y="15999"/>
                </a:moveTo>
                <a:lnTo>
                  <a:pt x="17173" y="16061"/>
                </a:lnTo>
                <a:cubicBezTo>
                  <a:pt x="17064" y="17117"/>
                  <a:pt x="17759" y="16153"/>
                  <a:pt x="17240" y="15999"/>
                </a:cubicBezTo>
                <a:close/>
                <a:moveTo>
                  <a:pt x="17679" y="15999"/>
                </a:moveTo>
                <a:cubicBezTo>
                  <a:pt x="17656" y="16019"/>
                  <a:pt x="17589" y="16269"/>
                  <a:pt x="17578" y="16373"/>
                </a:cubicBezTo>
                <a:cubicBezTo>
                  <a:pt x="17793" y="16974"/>
                  <a:pt x="18042" y="15953"/>
                  <a:pt x="17679" y="15999"/>
                </a:cubicBezTo>
                <a:close/>
                <a:moveTo>
                  <a:pt x="18151" y="15999"/>
                </a:moveTo>
                <a:lnTo>
                  <a:pt x="18084" y="16061"/>
                </a:lnTo>
                <a:cubicBezTo>
                  <a:pt x="17892" y="17104"/>
                  <a:pt x="18714" y="16202"/>
                  <a:pt x="18151" y="15999"/>
                </a:cubicBezTo>
                <a:close/>
                <a:moveTo>
                  <a:pt x="18590" y="15999"/>
                </a:moveTo>
                <a:cubicBezTo>
                  <a:pt x="18568" y="16040"/>
                  <a:pt x="18500" y="16290"/>
                  <a:pt x="18489" y="16373"/>
                </a:cubicBezTo>
                <a:cubicBezTo>
                  <a:pt x="18704" y="16974"/>
                  <a:pt x="18953" y="15953"/>
                  <a:pt x="18590" y="15999"/>
                </a:cubicBezTo>
                <a:close/>
                <a:moveTo>
                  <a:pt x="19062" y="15999"/>
                </a:moveTo>
                <a:lnTo>
                  <a:pt x="18995" y="16061"/>
                </a:lnTo>
                <a:cubicBezTo>
                  <a:pt x="18803" y="17104"/>
                  <a:pt x="19625" y="16202"/>
                  <a:pt x="19062" y="15999"/>
                </a:cubicBezTo>
                <a:close/>
                <a:moveTo>
                  <a:pt x="19535" y="15999"/>
                </a:moveTo>
                <a:lnTo>
                  <a:pt x="19434" y="16123"/>
                </a:lnTo>
                <a:cubicBezTo>
                  <a:pt x="19223" y="16922"/>
                  <a:pt x="20083" y="16371"/>
                  <a:pt x="19535" y="15999"/>
                </a:cubicBezTo>
                <a:close/>
                <a:moveTo>
                  <a:pt x="5655" y="16403"/>
                </a:moveTo>
                <a:cubicBezTo>
                  <a:pt x="5629" y="16395"/>
                  <a:pt x="5598" y="16404"/>
                  <a:pt x="5562" y="16436"/>
                </a:cubicBezTo>
                <a:cubicBezTo>
                  <a:pt x="5551" y="16457"/>
                  <a:pt x="5528" y="16749"/>
                  <a:pt x="5528" y="16874"/>
                </a:cubicBezTo>
                <a:cubicBezTo>
                  <a:pt x="5782" y="17333"/>
                  <a:pt x="5839" y="16459"/>
                  <a:pt x="5655" y="16403"/>
                </a:cubicBezTo>
                <a:close/>
                <a:moveTo>
                  <a:pt x="17974" y="16403"/>
                </a:moveTo>
                <a:cubicBezTo>
                  <a:pt x="17948" y="16395"/>
                  <a:pt x="17917" y="16404"/>
                  <a:pt x="17881" y="16436"/>
                </a:cubicBezTo>
                <a:cubicBezTo>
                  <a:pt x="17870" y="16457"/>
                  <a:pt x="17848" y="16749"/>
                  <a:pt x="17848" y="16874"/>
                </a:cubicBezTo>
                <a:cubicBezTo>
                  <a:pt x="18102" y="17333"/>
                  <a:pt x="18158" y="16459"/>
                  <a:pt x="17974" y="16403"/>
                </a:cubicBezTo>
                <a:close/>
                <a:moveTo>
                  <a:pt x="11598" y="16405"/>
                </a:moveTo>
                <a:cubicBezTo>
                  <a:pt x="11571" y="16397"/>
                  <a:pt x="11539" y="16406"/>
                  <a:pt x="11502" y="16436"/>
                </a:cubicBezTo>
                <a:cubicBezTo>
                  <a:pt x="11491" y="16457"/>
                  <a:pt x="11446" y="16749"/>
                  <a:pt x="11435" y="16874"/>
                </a:cubicBezTo>
                <a:cubicBezTo>
                  <a:pt x="11699" y="17299"/>
                  <a:pt x="11781" y="16459"/>
                  <a:pt x="11598" y="16405"/>
                </a:cubicBezTo>
                <a:close/>
                <a:moveTo>
                  <a:pt x="18449" y="16405"/>
                </a:moveTo>
                <a:cubicBezTo>
                  <a:pt x="18422" y="16397"/>
                  <a:pt x="18391" y="16406"/>
                  <a:pt x="18354" y="16436"/>
                </a:cubicBezTo>
                <a:cubicBezTo>
                  <a:pt x="18343" y="16457"/>
                  <a:pt x="18297" y="16749"/>
                  <a:pt x="18286" y="16874"/>
                </a:cubicBezTo>
                <a:cubicBezTo>
                  <a:pt x="18550" y="17299"/>
                  <a:pt x="18632" y="16459"/>
                  <a:pt x="18449" y="16405"/>
                </a:cubicBezTo>
                <a:close/>
                <a:moveTo>
                  <a:pt x="19361" y="16405"/>
                </a:moveTo>
                <a:cubicBezTo>
                  <a:pt x="19334" y="16397"/>
                  <a:pt x="19303" y="16406"/>
                  <a:pt x="19265" y="16436"/>
                </a:cubicBezTo>
                <a:cubicBezTo>
                  <a:pt x="19254" y="16457"/>
                  <a:pt x="19209" y="16749"/>
                  <a:pt x="19197" y="16874"/>
                </a:cubicBezTo>
                <a:cubicBezTo>
                  <a:pt x="19461" y="17299"/>
                  <a:pt x="19544" y="16459"/>
                  <a:pt x="19361" y="16405"/>
                </a:cubicBezTo>
                <a:close/>
                <a:moveTo>
                  <a:pt x="11109" y="16419"/>
                </a:moveTo>
                <a:cubicBezTo>
                  <a:pt x="11095" y="16420"/>
                  <a:pt x="11080" y="16426"/>
                  <a:pt x="11063" y="16436"/>
                </a:cubicBezTo>
                <a:cubicBezTo>
                  <a:pt x="11041" y="16457"/>
                  <a:pt x="10996" y="16749"/>
                  <a:pt x="10996" y="16874"/>
                </a:cubicBezTo>
                <a:cubicBezTo>
                  <a:pt x="11248" y="17355"/>
                  <a:pt x="11318" y="16405"/>
                  <a:pt x="11109" y="16419"/>
                </a:cubicBezTo>
                <a:close/>
                <a:moveTo>
                  <a:pt x="18872" y="16419"/>
                </a:moveTo>
                <a:cubicBezTo>
                  <a:pt x="18858" y="16420"/>
                  <a:pt x="18843" y="16426"/>
                  <a:pt x="18826" y="16436"/>
                </a:cubicBezTo>
                <a:cubicBezTo>
                  <a:pt x="18804" y="16457"/>
                  <a:pt x="18759" y="16749"/>
                  <a:pt x="18759" y="16874"/>
                </a:cubicBezTo>
                <a:cubicBezTo>
                  <a:pt x="19011" y="17355"/>
                  <a:pt x="19081" y="16405"/>
                  <a:pt x="18872" y="16419"/>
                </a:cubicBezTo>
                <a:close/>
                <a:moveTo>
                  <a:pt x="19783" y="16419"/>
                </a:moveTo>
                <a:cubicBezTo>
                  <a:pt x="19769" y="16420"/>
                  <a:pt x="19754" y="16426"/>
                  <a:pt x="19737" y="16436"/>
                </a:cubicBezTo>
                <a:cubicBezTo>
                  <a:pt x="19715" y="16457"/>
                  <a:pt x="19670" y="16749"/>
                  <a:pt x="19670" y="16874"/>
                </a:cubicBezTo>
                <a:cubicBezTo>
                  <a:pt x="19923" y="17355"/>
                  <a:pt x="19993" y="16405"/>
                  <a:pt x="19783" y="16419"/>
                </a:cubicBezTo>
                <a:close/>
                <a:moveTo>
                  <a:pt x="5123" y="16436"/>
                </a:moveTo>
                <a:lnTo>
                  <a:pt x="5055" y="16498"/>
                </a:lnTo>
                <a:cubicBezTo>
                  <a:pt x="4888" y="17504"/>
                  <a:pt x="5756" y="16563"/>
                  <a:pt x="5123" y="16436"/>
                </a:cubicBezTo>
                <a:close/>
                <a:moveTo>
                  <a:pt x="6034" y="16436"/>
                </a:moveTo>
                <a:lnTo>
                  <a:pt x="5967" y="16498"/>
                </a:lnTo>
                <a:cubicBezTo>
                  <a:pt x="5800" y="17504"/>
                  <a:pt x="6667" y="16563"/>
                  <a:pt x="6034" y="16436"/>
                </a:cubicBezTo>
                <a:close/>
                <a:moveTo>
                  <a:pt x="11975" y="16436"/>
                </a:moveTo>
                <a:lnTo>
                  <a:pt x="11907" y="16498"/>
                </a:lnTo>
                <a:cubicBezTo>
                  <a:pt x="11676" y="17129"/>
                  <a:pt x="12255" y="16389"/>
                  <a:pt x="11975" y="16436"/>
                </a:cubicBezTo>
                <a:close/>
                <a:moveTo>
                  <a:pt x="17443" y="16436"/>
                </a:moveTo>
                <a:lnTo>
                  <a:pt x="17375" y="16498"/>
                </a:lnTo>
                <a:cubicBezTo>
                  <a:pt x="17207" y="17504"/>
                  <a:pt x="18076" y="16563"/>
                  <a:pt x="17443" y="16436"/>
                </a:cubicBezTo>
                <a:close/>
                <a:moveTo>
                  <a:pt x="19577" y="16818"/>
                </a:moveTo>
                <a:cubicBezTo>
                  <a:pt x="19547" y="16815"/>
                  <a:pt x="19511" y="16832"/>
                  <a:pt x="19467" y="16874"/>
                </a:cubicBezTo>
                <a:cubicBezTo>
                  <a:pt x="19456" y="16895"/>
                  <a:pt x="19434" y="17185"/>
                  <a:pt x="19434" y="17310"/>
                </a:cubicBezTo>
                <a:cubicBezTo>
                  <a:pt x="19678" y="17775"/>
                  <a:pt x="19785" y="16834"/>
                  <a:pt x="19577" y="16818"/>
                </a:cubicBezTo>
                <a:close/>
                <a:moveTo>
                  <a:pt x="5430" y="16819"/>
                </a:moveTo>
                <a:cubicBezTo>
                  <a:pt x="5401" y="16817"/>
                  <a:pt x="5366" y="16833"/>
                  <a:pt x="5325" y="16874"/>
                </a:cubicBezTo>
                <a:cubicBezTo>
                  <a:pt x="5314" y="16895"/>
                  <a:pt x="5292" y="17185"/>
                  <a:pt x="5292" y="17310"/>
                </a:cubicBezTo>
                <a:cubicBezTo>
                  <a:pt x="5577" y="17740"/>
                  <a:pt x="5636" y="16834"/>
                  <a:pt x="5430" y="16819"/>
                </a:cubicBezTo>
                <a:close/>
                <a:moveTo>
                  <a:pt x="10898" y="16819"/>
                </a:moveTo>
                <a:cubicBezTo>
                  <a:pt x="10868" y="16817"/>
                  <a:pt x="10833" y="16833"/>
                  <a:pt x="10793" y="16874"/>
                </a:cubicBezTo>
                <a:cubicBezTo>
                  <a:pt x="10782" y="16895"/>
                  <a:pt x="10760" y="17185"/>
                  <a:pt x="10760" y="17310"/>
                </a:cubicBezTo>
                <a:cubicBezTo>
                  <a:pt x="11045" y="17740"/>
                  <a:pt x="11103" y="16834"/>
                  <a:pt x="10898" y="16819"/>
                </a:cubicBezTo>
                <a:close/>
                <a:moveTo>
                  <a:pt x="17750" y="16819"/>
                </a:moveTo>
                <a:cubicBezTo>
                  <a:pt x="17720" y="16817"/>
                  <a:pt x="17685" y="16833"/>
                  <a:pt x="17645" y="16874"/>
                </a:cubicBezTo>
                <a:cubicBezTo>
                  <a:pt x="17634" y="16895"/>
                  <a:pt x="17611" y="17185"/>
                  <a:pt x="17611" y="17310"/>
                </a:cubicBezTo>
                <a:cubicBezTo>
                  <a:pt x="17896" y="17740"/>
                  <a:pt x="17955" y="16834"/>
                  <a:pt x="17750" y="16819"/>
                </a:cubicBezTo>
                <a:close/>
                <a:moveTo>
                  <a:pt x="18661" y="16819"/>
                </a:moveTo>
                <a:cubicBezTo>
                  <a:pt x="18631" y="16817"/>
                  <a:pt x="18596" y="16833"/>
                  <a:pt x="18556" y="16874"/>
                </a:cubicBezTo>
                <a:cubicBezTo>
                  <a:pt x="18545" y="16895"/>
                  <a:pt x="18522" y="17185"/>
                  <a:pt x="18522" y="17310"/>
                </a:cubicBezTo>
                <a:cubicBezTo>
                  <a:pt x="18807" y="17740"/>
                  <a:pt x="18866" y="16834"/>
                  <a:pt x="18661" y="16819"/>
                </a:cubicBezTo>
                <a:close/>
                <a:moveTo>
                  <a:pt x="5894" y="16842"/>
                </a:moveTo>
                <a:cubicBezTo>
                  <a:pt x="5867" y="16835"/>
                  <a:pt x="5836" y="16844"/>
                  <a:pt x="5798" y="16874"/>
                </a:cubicBezTo>
                <a:cubicBezTo>
                  <a:pt x="5787" y="16895"/>
                  <a:pt x="5742" y="17185"/>
                  <a:pt x="5730" y="17310"/>
                </a:cubicBezTo>
                <a:cubicBezTo>
                  <a:pt x="5994" y="17736"/>
                  <a:pt x="6077" y="16897"/>
                  <a:pt x="5894" y="16842"/>
                </a:cubicBezTo>
                <a:close/>
                <a:moveTo>
                  <a:pt x="11802" y="16873"/>
                </a:moveTo>
                <a:cubicBezTo>
                  <a:pt x="11785" y="16869"/>
                  <a:pt x="11763" y="16869"/>
                  <a:pt x="11738" y="16874"/>
                </a:cubicBezTo>
                <a:lnTo>
                  <a:pt x="11671" y="16935"/>
                </a:lnTo>
                <a:cubicBezTo>
                  <a:pt x="11505" y="17854"/>
                  <a:pt x="12062" y="16932"/>
                  <a:pt x="11802" y="16873"/>
                </a:cubicBezTo>
                <a:close/>
                <a:moveTo>
                  <a:pt x="4887" y="16874"/>
                </a:moveTo>
                <a:lnTo>
                  <a:pt x="4819" y="16935"/>
                </a:lnTo>
                <a:cubicBezTo>
                  <a:pt x="4652" y="17942"/>
                  <a:pt x="5520" y="17001"/>
                  <a:pt x="4887" y="16874"/>
                </a:cubicBezTo>
                <a:close/>
                <a:moveTo>
                  <a:pt x="6237" y="16874"/>
                </a:moveTo>
                <a:lnTo>
                  <a:pt x="6203" y="16935"/>
                </a:lnTo>
                <a:cubicBezTo>
                  <a:pt x="6055" y="17917"/>
                  <a:pt x="6638" y="16812"/>
                  <a:pt x="6237" y="16874"/>
                </a:cubicBezTo>
                <a:close/>
                <a:moveTo>
                  <a:pt x="11266" y="16874"/>
                </a:moveTo>
                <a:lnTo>
                  <a:pt x="11232" y="16935"/>
                </a:lnTo>
                <a:cubicBezTo>
                  <a:pt x="11099" y="17964"/>
                  <a:pt x="11845" y="16933"/>
                  <a:pt x="11266" y="16874"/>
                </a:cubicBezTo>
                <a:close/>
                <a:moveTo>
                  <a:pt x="17240" y="16874"/>
                </a:moveTo>
                <a:cubicBezTo>
                  <a:pt x="16818" y="17923"/>
                  <a:pt x="17856" y="17114"/>
                  <a:pt x="17240" y="16874"/>
                </a:cubicBezTo>
                <a:close/>
                <a:moveTo>
                  <a:pt x="18118" y="16874"/>
                </a:moveTo>
                <a:lnTo>
                  <a:pt x="18084" y="16935"/>
                </a:lnTo>
                <a:cubicBezTo>
                  <a:pt x="17950" y="17964"/>
                  <a:pt x="18697" y="16933"/>
                  <a:pt x="18118" y="16874"/>
                </a:cubicBezTo>
                <a:close/>
                <a:moveTo>
                  <a:pt x="19029" y="16874"/>
                </a:moveTo>
                <a:lnTo>
                  <a:pt x="18995" y="16935"/>
                </a:lnTo>
                <a:cubicBezTo>
                  <a:pt x="18862" y="17964"/>
                  <a:pt x="19608" y="16933"/>
                  <a:pt x="19029" y="16874"/>
                </a:cubicBezTo>
                <a:close/>
                <a:moveTo>
                  <a:pt x="19330" y="17253"/>
                </a:moveTo>
                <a:cubicBezTo>
                  <a:pt x="19302" y="17253"/>
                  <a:pt x="19269" y="17269"/>
                  <a:pt x="19231" y="17310"/>
                </a:cubicBezTo>
                <a:lnTo>
                  <a:pt x="19231" y="17748"/>
                </a:lnTo>
                <a:cubicBezTo>
                  <a:pt x="19499" y="18113"/>
                  <a:pt x="19528" y="17252"/>
                  <a:pt x="19330" y="17253"/>
                </a:cubicBezTo>
                <a:close/>
                <a:moveTo>
                  <a:pt x="5194" y="17256"/>
                </a:moveTo>
                <a:cubicBezTo>
                  <a:pt x="5165" y="17254"/>
                  <a:pt x="5130" y="17270"/>
                  <a:pt x="5089" y="17310"/>
                </a:cubicBezTo>
                <a:cubicBezTo>
                  <a:pt x="5078" y="17331"/>
                  <a:pt x="5055" y="17623"/>
                  <a:pt x="5055" y="17748"/>
                </a:cubicBezTo>
                <a:cubicBezTo>
                  <a:pt x="5340" y="18177"/>
                  <a:pt x="5399" y="17272"/>
                  <a:pt x="5194" y="17256"/>
                </a:cubicBezTo>
                <a:close/>
                <a:moveTo>
                  <a:pt x="6105" y="17256"/>
                </a:moveTo>
                <a:cubicBezTo>
                  <a:pt x="6076" y="17254"/>
                  <a:pt x="6041" y="17270"/>
                  <a:pt x="6000" y="17310"/>
                </a:cubicBezTo>
                <a:lnTo>
                  <a:pt x="5967" y="17748"/>
                </a:lnTo>
                <a:cubicBezTo>
                  <a:pt x="6252" y="18177"/>
                  <a:pt x="6311" y="17272"/>
                  <a:pt x="6105" y="17256"/>
                </a:cubicBezTo>
                <a:close/>
                <a:moveTo>
                  <a:pt x="17514" y="17256"/>
                </a:moveTo>
                <a:cubicBezTo>
                  <a:pt x="17484" y="17254"/>
                  <a:pt x="17449" y="17270"/>
                  <a:pt x="17409" y="17310"/>
                </a:cubicBezTo>
                <a:cubicBezTo>
                  <a:pt x="17398" y="17331"/>
                  <a:pt x="17375" y="17623"/>
                  <a:pt x="17375" y="17748"/>
                </a:cubicBezTo>
                <a:cubicBezTo>
                  <a:pt x="17660" y="18177"/>
                  <a:pt x="17719" y="17272"/>
                  <a:pt x="17514" y="17256"/>
                </a:cubicBezTo>
                <a:close/>
                <a:moveTo>
                  <a:pt x="18425" y="17256"/>
                </a:moveTo>
                <a:cubicBezTo>
                  <a:pt x="18395" y="17254"/>
                  <a:pt x="18360" y="17270"/>
                  <a:pt x="18320" y="17310"/>
                </a:cubicBezTo>
                <a:lnTo>
                  <a:pt x="18286" y="17748"/>
                </a:lnTo>
                <a:cubicBezTo>
                  <a:pt x="18571" y="18177"/>
                  <a:pt x="18630" y="17272"/>
                  <a:pt x="18425" y="17256"/>
                </a:cubicBezTo>
                <a:close/>
                <a:moveTo>
                  <a:pt x="19790" y="17289"/>
                </a:moveTo>
                <a:cubicBezTo>
                  <a:pt x="19766" y="17291"/>
                  <a:pt x="19738" y="17297"/>
                  <a:pt x="19704" y="17310"/>
                </a:cubicBezTo>
                <a:lnTo>
                  <a:pt x="19670" y="17373"/>
                </a:lnTo>
                <a:cubicBezTo>
                  <a:pt x="19535" y="18418"/>
                  <a:pt x="20152" y="17267"/>
                  <a:pt x="19790" y="17289"/>
                </a:cubicBezTo>
                <a:close/>
                <a:moveTo>
                  <a:pt x="11562" y="17308"/>
                </a:moveTo>
                <a:cubicBezTo>
                  <a:pt x="11536" y="17304"/>
                  <a:pt x="11505" y="17304"/>
                  <a:pt x="11468" y="17310"/>
                </a:cubicBezTo>
                <a:cubicBezTo>
                  <a:pt x="11311" y="18405"/>
                  <a:pt x="11960" y="17363"/>
                  <a:pt x="11562" y="17308"/>
                </a:cubicBezTo>
                <a:close/>
                <a:moveTo>
                  <a:pt x="5562" y="17310"/>
                </a:moveTo>
                <a:lnTo>
                  <a:pt x="5528" y="17373"/>
                </a:lnTo>
                <a:cubicBezTo>
                  <a:pt x="5405" y="18458"/>
                  <a:pt x="6157" y="17240"/>
                  <a:pt x="5562" y="17310"/>
                </a:cubicBezTo>
                <a:close/>
                <a:moveTo>
                  <a:pt x="11030" y="17310"/>
                </a:moveTo>
                <a:lnTo>
                  <a:pt x="10996" y="17373"/>
                </a:lnTo>
                <a:cubicBezTo>
                  <a:pt x="10872" y="18458"/>
                  <a:pt x="11624" y="17240"/>
                  <a:pt x="11030" y="17310"/>
                </a:cubicBezTo>
                <a:close/>
                <a:moveTo>
                  <a:pt x="17881" y="17310"/>
                </a:moveTo>
                <a:lnTo>
                  <a:pt x="17848" y="17373"/>
                </a:lnTo>
                <a:cubicBezTo>
                  <a:pt x="17724" y="18458"/>
                  <a:pt x="18475" y="17240"/>
                  <a:pt x="17881" y="17310"/>
                </a:cubicBezTo>
                <a:close/>
                <a:moveTo>
                  <a:pt x="18792" y="17310"/>
                </a:moveTo>
                <a:lnTo>
                  <a:pt x="18759" y="17373"/>
                </a:lnTo>
                <a:cubicBezTo>
                  <a:pt x="18635" y="18458"/>
                  <a:pt x="19387" y="17240"/>
                  <a:pt x="18792" y="17310"/>
                </a:cubicBezTo>
                <a:close/>
                <a:moveTo>
                  <a:pt x="5880" y="17671"/>
                </a:moveTo>
                <a:cubicBezTo>
                  <a:pt x="5866" y="17671"/>
                  <a:pt x="5850" y="17676"/>
                  <a:pt x="5832" y="17686"/>
                </a:cubicBezTo>
                <a:cubicBezTo>
                  <a:pt x="5810" y="17707"/>
                  <a:pt x="5742" y="17998"/>
                  <a:pt x="5730" y="18123"/>
                </a:cubicBezTo>
                <a:cubicBezTo>
                  <a:pt x="5998" y="18667"/>
                  <a:pt x="6100" y="17668"/>
                  <a:pt x="5880" y="17671"/>
                </a:cubicBezTo>
                <a:close/>
                <a:moveTo>
                  <a:pt x="4920" y="17686"/>
                </a:moveTo>
                <a:lnTo>
                  <a:pt x="4853" y="17748"/>
                </a:lnTo>
                <a:cubicBezTo>
                  <a:pt x="4655" y="18798"/>
                  <a:pt x="5499" y="17909"/>
                  <a:pt x="4920" y="17686"/>
                </a:cubicBezTo>
                <a:close/>
                <a:moveTo>
                  <a:pt x="5393" y="17686"/>
                </a:moveTo>
                <a:lnTo>
                  <a:pt x="5292" y="17811"/>
                </a:lnTo>
                <a:cubicBezTo>
                  <a:pt x="5255" y="18026"/>
                  <a:pt x="5268" y="18146"/>
                  <a:pt x="5302" y="18204"/>
                </a:cubicBezTo>
                <a:cubicBezTo>
                  <a:pt x="5266" y="18162"/>
                  <a:pt x="5211" y="18130"/>
                  <a:pt x="5123" y="18123"/>
                </a:cubicBezTo>
                <a:lnTo>
                  <a:pt x="5055" y="18248"/>
                </a:lnTo>
                <a:cubicBezTo>
                  <a:pt x="4968" y="19061"/>
                  <a:pt x="5475" y="18482"/>
                  <a:pt x="5320" y="18226"/>
                </a:cubicBezTo>
                <a:cubicBezTo>
                  <a:pt x="5448" y="18345"/>
                  <a:pt x="5751" y="17878"/>
                  <a:pt x="5393" y="17686"/>
                </a:cubicBezTo>
                <a:close/>
                <a:moveTo>
                  <a:pt x="10861" y="17686"/>
                </a:moveTo>
                <a:lnTo>
                  <a:pt x="10793" y="17748"/>
                </a:lnTo>
                <a:cubicBezTo>
                  <a:pt x="10603" y="18781"/>
                  <a:pt x="11373" y="17924"/>
                  <a:pt x="10861" y="17686"/>
                </a:cubicBezTo>
                <a:close/>
                <a:moveTo>
                  <a:pt x="17240" y="17686"/>
                </a:moveTo>
                <a:lnTo>
                  <a:pt x="17173" y="17748"/>
                </a:lnTo>
                <a:cubicBezTo>
                  <a:pt x="16889" y="18663"/>
                  <a:pt x="17863" y="17953"/>
                  <a:pt x="17240" y="17686"/>
                </a:cubicBezTo>
                <a:close/>
                <a:moveTo>
                  <a:pt x="17713" y="17686"/>
                </a:moveTo>
                <a:lnTo>
                  <a:pt x="17611" y="17811"/>
                </a:lnTo>
                <a:cubicBezTo>
                  <a:pt x="17407" y="18337"/>
                  <a:pt x="18173" y="17851"/>
                  <a:pt x="17713" y="17686"/>
                </a:cubicBezTo>
                <a:close/>
                <a:moveTo>
                  <a:pt x="18624" y="17686"/>
                </a:moveTo>
                <a:lnTo>
                  <a:pt x="18522" y="17811"/>
                </a:lnTo>
                <a:cubicBezTo>
                  <a:pt x="18363" y="18734"/>
                  <a:pt x="19114" y="17948"/>
                  <a:pt x="18624" y="17686"/>
                </a:cubicBezTo>
                <a:close/>
                <a:moveTo>
                  <a:pt x="19062" y="17686"/>
                </a:moveTo>
                <a:lnTo>
                  <a:pt x="18995" y="17748"/>
                </a:lnTo>
                <a:cubicBezTo>
                  <a:pt x="18797" y="18798"/>
                  <a:pt x="19641" y="17909"/>
                  <a:pt x="19062" y="17686"/>
                </a:cubicBezTo>
                <a:close/>
                <a:moveTo>
                  <a:pt x="19535" y="17686"/>
                </a:moveTo>
                <a:lnTo>
                  <a:pt x="19434" y="17811"/>
                </a:lnTo>
                <a:cubicBezTo>
                  <a:pt x="19399" y="17986"/>
                  <a:pt x="19394" y="18099"/>
                  <a:pt x="19407" y="18170"/>
                </a:cubicBezTo>
                <a:cubicBezTo>
                  <a:pt x="19372" y="18146"/>
                  <a:pt x="19328" y="18127"/>
                  <a:pt x="19265" y="18123"/>
                </a:cubicBezTo>
                <a:lnTo>
                  <a:pt x="19231" y="18186"/>
                </a:lnTo>
                <a:cubicBezTo>
                  <a:pt x="19047" y="19059"/>
                  <a:pt x="19552" y="18542"/>
                  <a:pt x="19474" y="18264"/>
                </a:cubicBezTo>
                <a:cubicBezTo>
                  <a:pt x="19613" y="18271"/>
                  <a:pt x="19864" y="17796"/>
                  <a:pt x="19535" y="17686"/>
                </a:cubicBezTo>
                <a:close/>
                <a:moveTo>
                  <a:pt x="11341" y="17726"/>
                </a:moveTo>
                <a:cubicBezTo>
                  <a:pt x="11311" y="17728"/>
                  <a:pt x="11274" y="17735"/>
                  <a:pt x="11232" y="17748"/>
                </a:cubicBezTo>
                <a:cubicBezTo>
                  <a:pt x="10962" y="18667"/>
                  <a:pt x="11794" y="17687"/>
                  <a:pt x="11341" y="17726"/>
                </a:cubicBezTo>
                <a:close/>
                <a:moveTo>
                  <a:pt x="18872" y="18107"/>
                </a:moveTo>
                <a:cubicBezTo>
                  <a:pt x="18858" y="18108"/>
                  <a:pt x="18843" y="18112"/>
                  <a:pt x="18826" y="18123"/>
                </a:cubicBezTo>
                <a:cubicBezTo>
                  <a:pt x="18804" y="18143"/>
                  <a:pt x="18759" y="18435"/>
                  <a:pt x="18759" y="18560"/>
                </a:cubicBezTo>
                <a:cubicBezTo>
                  <a:pt x="19011" y="19042"/>
                  <a:pt x="19081" y="18093"/>
                  <a:pt x="18872" y="18107"/>
                </a:cubicBezTo>
                <a:close/>
                <a:moveTo>
                  <a:pt x="5595" y="18123"/>
                </a:moveTo>
                <a:lnTo>
                  <a:pt x="5528" y="18186"/>
                </a:lnTo>
                <a:cubicBezTo>
                  <a:pt x="5486" y="18354"/>
                  <a:pt x="5480" y="18469"/>
                  <a:pt x="5494" y="18546"/>
                </a:cubicBezTo>
                <a:cubicBezTo>
                  <a:pt x="5458" y="18495"/>
                  <a:pt x="5403" y="18484"/>
                  <a:pt x="5325" y="18560"/>
                </a:cubicBezTo>
                <a:cubicBezTo>
                  <a:pt x="5314" y="18581"/>
                  <a:pt x="5292" y="18873"/>
                  <a:pt x="5292" y="18998"/>
                </a:cubicBezTo>
                <a:cubicBezTo>
                  <a:pt x="5482" y="19359"/>
                  <a:pt x="5585" y="18875"/>
                  <a:pt x="5525" y="18632"/>
                </a:cubicBezTo>
                <a:cubicBezTo>
                  <a:pt x="5656" y="18812"/>
                  <a:pt x="6054" y="18345"/>
                  <a:pt x="5595" y="18123"/>
                </a:cubicBezTo>
                <a:close/>
                <a:moveTo>
                  <a:pt x="5877" y="18554"/>
                </a:moveTo>
                <a:cubicBezTo>
                  <a:pt x="5856" y="18552"/>
                  <a:pt x="5830" y="18554"/>
                  <a:pt x="5798" y="18560"/>
                </a:cubicBezTo>
                <a:cubicBezTo>
                  <a:pt x="5451" y="19421"/>
                  <a:pt x="6195" y="18579"/>
                  <a:pt x="5877" y="18554"/>
                </a:cubicBezTo>
                <a:close/>
                <a:moveTo>
                  <a:pt x="4887" y="18560"/>
                </a:moveTo>
                <a:lnTo>
                  <a:pt x="4853" y="18623"/>
                </a:lnTo>
                <a:cubicBezTo>
                  <a:pt x="4665" y="19705"/>
                  <a:pt x="5477" y="18612"/>
                  <a:pt x="4887" y="18560"/>
                </a:cubicBezTo>
                <a:close/>
                <a:moveTo>
                  <a:pt x="19029" y="18560"/>
                </a:moveTo>
                <a:lnTo>
                  <a:pt x="18995" y="18623"/>
                </a:lnTo>
                <a:cubicBezTo>
                  <a:pt x="18862" y="19652"/>
                  <a:pt x="19608" y="18619"/>
                  <a:pt x="19029" y="18560"/>
                </a:cubicBezTo>
                <a:close/>
                <a:moveTo>
                  <a:pt x="20851" y="18560"/>
                </a:moveTo>
                <a:lnTo>
                  <a:pt x="20817" y="18623"/>
                </a:lnTo>
                <a:cubicBezTo>
                  <a:pt x="20680" y="19679"/>
                  <a:pt x="21362" y="18510"/>
                  <a:pt x="20851" y="18560"/>
                </a:cubicBezTo>
                <a:close/>
                <a:moveTo>
                  <a:pt x="5194" y="18944"/>
                </a:moveTo>
                <a:cubicBezTo>
                  <a:pt x="5165" y="18942"/>
                  <a:pt x="5130" y="18957"/>
                  <a:pt x="5089" y="18998"/>
                </a:cubicBezTo>
                <a:cubicBezTo>
                  <a:pt x="5078" y="19019"/>
                  <a:pt x="5055" y="19311"/>
                  <a:pt x="5055" y="19436"/>
                </a:cubicBezTo>
                <a:cubicBezTo>
                  <a:pt x="5340" y="19865"/>
                  <a:pt x="5399" y="18959"/>
                  <a:pt x="5194" y="18944"/>
                </a:cubicBezTo>
                <a:close/>
                <a:moveTo>
                  <a:pt x="5628" y="18980"/>
                </a:moveTo>
                <a:cubicBezTo>
                  <a:pt x="5610" y="18981"/>
                  <a:pt x="5588" y="18987"/>
                  <a:pt x="5562" y="18998"/>
                </a:cubicBezTo>
                <a:lnTo>
                  <a:pt x="5528" y="19061"/>
                </a:lnTo>
                <a:cubicBezTo>
                  <a:pt x="5318" y="19923"/>
                  <a:pt x="5900" y="18955"/>
                  <a:pt x="5628" y="18980"/>
                </a:cubicBezTo>
                <a:close/>
                <a:moveTo>
                  <a:pt x="20710" y="18989"/>
                </a:moveTo>
                <a:cubicBezTo>
                  <a:pt x="20684" y="18988"/>
                  <a:pt x="20653" y="18991"/>
                  <a:pt x="20615" y="18998"/>
                </a:cubicBezTo>
                <a:lnTo>
                  <a:pt x="20581" y="19061"/>
                </a:lnTo>
                <a:cubicBezTo>
                  <a:pt x="20345" y="19866"/>
                  <a:pt x="21104" y="19002"/>
                  <a:pt x="20710" y="18989"/>
                </a:cubicBezTo>
                <a:close/>
                <a:moveTo>
                  <a:pt x="18927" y="19185"/>
                </a:moveTo>
                <a:lnTo>
                  <a:pt x="18826" y="19311"/>
                </a:lnTo>
                <a:cubicBezTo>
                  <a:pt x="18632" y="19884"/>
                  <a:pt x="19260" y="19205"/>
                  <a:pt x="18927" y="19185"/>
                </a:cubicBezTo>
                <a:close/>
                <a:moveTo>
                  <a:pt x="4920" y="19373"/>
                </a:moveTo>
                <a:cubicBezTo>
                  <a:pt x="4909" y="19394"/>
                  <a:pt x="4932" y="19478"/>
                  <a:pt x="4954" y="19498"/>
                </a:cubicBezTo>
                <a:cubicBezTo>
                  <a:pt x="4896" y="20549"/>
                  <a:pt x="5313" y="19359"/>
                  <a:pt x="4920" y="19373"/>
                </a:cubicBezTo>
                <a:close/>
                <a:moveTo>
                  <a:pt x="20475" y="19434"/>
                </a:moveTo>
                <a:cubicBezTo>
                  <a:pt x="20449" y="19431"/>
                  <a:pt x="20417" y="19431"/>
                  <a:pt x="20379" y="19436"/>
                </a:cubicBezTo>
                <a:cubicBezTo>
                  <a:pt x="20078" y="20261"/>
                  <a:pt x="20873" y="19480"/>
                  <a:pt x="20475" y="19434"/>
                </a:cubicBezTo>
                <a:close/>
                <a:moveTo>
                  <a:pt x="5325" y="19436"/>
                </a:moveTo>
                <a:lnTo>
                  <a:pt x="5292" y="19498"/>
                </a:lnTo>
                <a:cubicBezTo>
                  <a:pt x="5168" y="20584"/>
                  <a:pt x="5920" y="19366"/>
                  <a:pt x="5325" y="19436"/>
                </a:cubicBezTo>
                <a:close/>
                <a:moveTo>
                  <a:pt x="20075" y="19623"/>
                </a:moveTo>
                <a:lnTo>
                  <a:pt x="19974" y="19747"/>
                </a:lnTo>
                <a:cubicBezTo>
                  <a:pt x="19780" y="20320"/>
                  <a:pt x="20408" y="19643"/>
                  <a:pt x="20075" y="19623"/>
                </a:cubicBezTo>
                <a:close/>
                <a:moveTo>
                  <a:pt x="5173" y="19803"/>
                </a:moveTo>
                <a:cubicBezTo>
                  <a:pt x="5158" y="19802"/>
                  <a:pt x="5141" y="19804"/>
                  <a:pt x="5123" y="19810"/>
                </a:cubicBezTo>
                <a:cubicBezTo>
                  <a:pt x="5101" y="19852"/>
                  <a:pt x="5055" y="20144"/>
                  <a:pt x="5055" y="20248"/>
                </a:cubicBezTo>
                <a:cubicBezTo>
                  <a:pt x="5359" y="20600"/>
                  <a:pt x="5406" y="19816"/>
                  <a:pt x="5173" y="19803"/>
                </a:cubicBezTo>
                <a:close/>
                <a:moveTo>
                  <a:pt x="20254" y="19806"/>
                </a:moveTo>
                <a:cubicBezTo>
                  <a:pt x="20233" y="19805"/>
                  <a:pt x="20208" y="19805"/>
                  <a:pt x="20176" y="19810"/>
                </a:cubicBezTo>
                <a:cubicBezTo>
                  <a:pt x="19766" y="20524"/>
                  <a:pt x="20564" y="19830"/>
                  <a:pt x="20254" y="19806"/>
                </a:cubicBezTo>
                <a:close/>
                <a:moveTo>
                  <a:pt x="5405" y="20231"/>
                </a:moveTo>
                <a:cubicBezTo>
                  <a:pt x="5391" y="20232"/>
                  <a:pt x="5376" y="20238"/>
                  <a:pt x="5359" y="20248"/>
                </a:cubicBezTo>
                <a:cubicBezTo>
                  <a:pt x="5337" y="20269"/>
                  <a:pt x="5292" y="20561"/>
                  <a:pt x="5292" y="20686"/>
                </a:cubicBezTo>
                <a:cubicBezTo>
                  <a:pt x="5544" y="21167"/>
                  <a:pt x="5615" y="20217"/>
                  <a:pt x="5405" y="20231"/>
                </a:cubicBezTo>
                <a:close/>
                <a:moveTo>
                  <a:pt x="5123" y="20686"/>
                </a:moveTo>
                <a:lnTo>
                  <a:pt x="5123" y="20810"/>
                </a:lnTo>
                <a:cubicBezTo>
                  <a:pt x="5398" y="21331"/>
                  <a:pt x="5413" y="20617"/>
                  <a:pt x="5123" y="20686"/>
                </a:cubicBezTo>
                <a:close/>
                <a:moveTo>
                  <a:pt x="5562" y="20686"/>
                </a:moveTo>
                <a:cubicBezTo>
                  <a:pt x="5551" y="20707"/>
                  <a:pt x="5528" y="20998"/>
                  <a:pt x="5528" y="21123"/>
                </a:cubicBezTo>
                <a:cubicBezTo>
                  <a:pt x="5800" y="21522"/>
                  <a:pt x="5724" y="20720"/>
                  <a:pt x="5562" y="20686"/>
                </a:cubicBezTo>
                <a:close/>
                <a:moveTo>
                  <a:pt x="5775" y="21160"/>
                </a:moveTo>
                <a:cubicBezTo>
                  <a:pt x="5761" y="21164"/>
                  <a:pt x="5745" y="21172"/>
                  <a:pt x="5730" y="21185"/>
                </a:cubicBezTo>
                <a:lnTo>
                  <a:pt x="5730" y="21498"/>
                </a:lnTo>
                <a:cubicBezTo>
                  <a:pt x="5757" y="21531"/>
                  <a:pt x="5775" y="21541"/>
                  <a:pt x="5796" y="21561"/>
                </a:cubicBezTo>
                <a:lnTo>
                  <a:pt x="5970" y="21561"/>
                </a:lnTo>
                <a:cubicBezTo>
                  <a:pt x="5996" y="21419"/>
                  <a:pt x="5903" y="21124"/>
                  <a:pt x="5775" y="2116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401" name="chatgro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084" y="3647209"/>
            <a:ext cx="7406284" cy="30327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2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416" y="1876106"/>
            <a:ext cx="686477" cy="457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339" y="2544071"/>
            <a:ext cx="1013644" cy="6467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4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845" y="3162158"/>
            <a:ext cx="1072918" cy="7256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5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584" y="1504760"/>
            <a:ext cx="236154" cy="2434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6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562" y="2872499"/>
            <a:ext cx="236154" cy="23615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7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0840" y="1523674"/>
            <a:ext cx="292622" cy="3776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8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8308" y="3036113"/>
            <a:ext cx="395537" cy="2434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19" name="Group 419"/>
          <p:cNvGrpSpPr/>
          <p:nvPr/>
        </p:nvGrpSpPr>
        <p:grpSpPr>
          <a:xfrm>
            <a:off x="3967318" y="1836700"/>
            <a:ext cx="3982259" cy="1674961"/>
            <a:chOff x="0" y="0"/>
            <a:chExt cx="5663655" cy="2382165"/>
          </a:xfrm>
        </p:grpSpPr>
        <p:sp>
          <p:nvSpPr>
            <p:cNvPr id="409" name="Shape 409"/>
            <p:cNvSpPr/>
            <p:nvPr/>
          </p:nvSpPr>
          <p:spPr>
            <a:xfrm flipV="1">
              <a:off x="30524" y="382208"/>
              <a:ext cx="1425872" cy="613685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0" name="Shape 410"/>
            <p:cNvSpPr/>
            <p:nvPr/>
          </p:nvSpPr>
          <p:spPr>
            <a:xfrm flipV="1">
              <a:off x="2066842" y="0"/>
              <a:ext cx="1871890" cy="156939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1" name="Shape 411"/>
            <p:cNvSpPr/>
            <p:nvPr/>
          </p:nvSpPr>
          <p:spPr>
            <a:xfrm>
              <a:off x="0" y="1085615"/>
              <a:ext cx="2215606" cy="805758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2" name="Shape 412"/>
            <p:cNvSpPr/>
            <p:nvPr/>
          </p:nvSpPr>
          <p:spPr>
            <a:xfrm>
              <a:off x="3816039" y="2086400"/>
              <a:ext cx="1790626" cy="295766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3" name="Shape 413"/>
            <p:cNvSpPr/>
            <p:nvPr/>
          </p:nvSpPr>
          <p:spPr>
            <a:xfrm flipV="1">
              <a:off x="3601200" y="712837"/>
              <a:ext cx="1795413" cy="883305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4" name="Shape 414"/>
            <p:cNvSpPr/>
            <p:nvPr/>
          </p:nvSpPr>
          <p:spPr>
            <a:xfrm>
              <a:off x="2019940" y="405066"/>
              <a:ext cx="695996" cy="1039554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5" name="Shape 415"/>
            <p:cNvSpPr/>
            <p:nvPr/>
          </p:nvSpPr>
          <p:spPr>
            <a:xfrm flipV="1">
              <a:off x="839380" y="428227"/>
              <a:ext cx="869493" cy="1866511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6" name="Shape 416"/>
            <p:cNvSpPr/>
            <p:nvPr/>
          </p:nvSpPr>
          <p:spPr>
            <a:xfrm flipH="1" flipV="1">
              <a:off x="4445797" y="139248"/>
              <a:ext cx="1217859" cy="2170546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7" name="Shape 417"/>
            <p:cNvSpPr/>
            <p:nvPr/>
          </p:nvSpPr>
          <p:spPr>
            <a:xfrm flipH="1" flipV="1">
              <a:off x="2278114" y="229311"/>
              <a:ext cx="3181647" cy="353684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  <p:sp>
          <p:nvSpPr>
            <p:cNvPr id="418" name="Shape 418"/>
            <p:cNvSpPr/>
            <p:nvPr/>
          </p:nvSpPr>
          <p:spPr>
            <a:xfrm>
              <a:off x="4674712" y="84132"/>
              <a:ext cx="815763" cy="503157"/>
            </a:xfrm>
            <a:prstGeom prst="line">
              <a:avLst/>
            </a:prstGeom>
            <a:noFill/>
            <a:ln w="38100" cap="flat">
              <a:solidFill>
                <a:srgbClr val="1EB1A6">
                  <a:alpha val="80000"/>
                </a:srgbClr>
              </a:solidFill>
              <a:prstDash val="solid"/>
              <a:miter lim="400000"/>
            </a:ln>
            <a:effectLst/>
          </p:spPr>
          <p:txBody>
            <a:bodyPr wrap="square" lIns="19049" tIns="19049" rIns="19049" bIns="19049" numCol="1" anchor="ctr">
              <a:noAutofit/>
            </a:bodyPr>
            <a:lstStyle/>
            <a:p>
              <a:pPr defTabSz="586740">
                <a:defRPr sz="2200"/>
              </a:pPr>
              <a:endParaRPr sz="1545"/>
            </a:p>
          </p:txBody>
        </p:sp>
      </p:grpSp>
      <p:pic>
        <p:nvPicPr>
          <p:cNvPr id="420" name="PNS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391" y="2035572"/>
            <a:ext cx="1184517" cy="13242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1" name="PNS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7833" y="1951779"/>
            <a:ext cx="652056" cy="7256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2" name="PNS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6339" y="1869304"/>
            <a:ext cx="589300" cy="6467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3" name="PNS7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9662" y="1510969"/>
            <a:ext cx="589300" cy="6084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4" name="PNS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0520" y="2855202"/>
            <a:ext cx="726616" cy="7462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5" name="PNS9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9141" y="2865518"/>
            <a:ext cx="637370" cy="7256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6" name="PNS4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32434" y="1334164"/>
            <a:ext cx="513495" cy="5845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7" name="Shape 427"/>
          <p:cNvSpPr/>
          <p:nvPr/>
        </p:nvSpPr>
        <p:spPr>
          <a:xfrm>
            <a:off x="1510220" y="5708824"/>
            <a:ext cx="9207281" cy="638795"/>
          </a:xfrm>
          <a:prstGeom prst="rect">
            <a:avLst/>
          </a:prstGeom>
          <a:solidFill>
            <a:srgbClr val="FE6611"/>
          </a:solidFill>
          <a:ln w="12700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19046" tIns="19046" rIns="19046" bIns="19046" anchor="ctr"/>
          <a:lstStyle/>
          <a:p>
            <a:pPr defTabSz="586740">
              <a:defRPr sz="2200">
                <a:solidFill>
                  <a:srgbClr val="FFFFFF"/>
                </a:solidFill>
              </a:defRPr>
            </a:pPr>
            <a:endParaRPr sz="1545"/>
          </a:p>
        </p:txBody>
      </p:sp>
      <p:sp>
        <p:nvSpPr>
          <p:cNvPr id="428" name="Shape 428"/>
          <p:cNvSpPr/>
          <p:nvPr/>
        </p:nvSpPr>
        <p:spPr>
          <a:xfrm>
            <a:off x="4767719" y="5826293"/>
            <a:ext cx="2426970" cy="403860"/>
          </a:xfrm>
          <a:prstGeom prst="rect">
            <a:avLst/>
          </a:prstGeom>
          <a:ln w="12700">
            <a:miter lim="400000"/>
          </a:ln>
        </p:spPr>
        <p:txBody>
          <a:bodyPr wrap="none" lIns="19046" tIns="19046" rIns="19046" bIns="19046" anchor="ctr">
            <a:spAutoFit/>
          </a:bodyPr>
          <a:lstStyle>
            <a:lvl1pPr defTabSz="586740">
              <a:defRPr sz="3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d-ID" sz="2390"/>
              <a:t>Ofline TO Online</a:t>
            </a:r>
            <a:endParaRPr lang="id-ID" sz="2390"/>
          </a:p>
        </p:txBody>
      </p:sp>
      <p:sp>
        <p:nvSpPr>
          <p:cNvPr id="44" name="Shape 440"/>
          <p:cNvSpPr/>
          <p:nvPr/>
        </p:nvSpPr>
        <p:spPr>
          <a:xfrm>
            <a:off x="2035327" y="-132622"/>
            <a:ext cx="7799350" cy="1806575"/>
          </a:xfrm>
          <a:prstGeom prst="rect">
            <a:avLst/>
          </a:prstGeom>
          <a:ln w="12700">
            <a:miter lim="400000"/>
          </a:ln>
        </p:spPr>
        <p:txBody>
          <a:bodyPr wrap="square" lIns="19046" tIns="19046" rIns="19046" bIns="19046" anchor="ctr">
            <a:spAutoFit/>
          </a:bodyPr>
          <a:lstStyle/>
          <a:p>
            <a:pPr algn="ctr" defTabSz="324485"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d-ID" sz="115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ush Script MT" panose="03060802040406070304" charset="0"/>
              </a:rPr>
              <a:t>O</a:t>
            </a:r>
            <a:r>
              <a:rPr lang="id-ID" sz="11500" dirty="0">
                <a:latin typeface="Brush Script MT" panose="03060802040406070304" charset="0"/>
              </a:rPr>
              <a:t> </a:t>
            </a:r>
            <a:r>
              <a:rPr lang="id-ID" sz="7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charset="0"/>
              </a:rPr>
              <a:t>to</a:t>
            </a:r>
            <a:r>
              <a:rPr lang="id-ID" sz="11500" dirty="0">
                <a:latin typeface="Brush Script MT" panose="03060802040406070304" charset="0"/>
              </a:rPr>
              <a:t> </a:t>
            </a:r>
            <a:r>
              <a:rPr lang="id-ID" sz="115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ush Script MT" panose="03060802040406070304" charset="0"/>
              </a:rPr>
              <a:t>O</a:t>
            </a:r>
            <a:endParaRPr lang="id-ID" sz="115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ush Script MT" panose="030608020404060703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4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bldLvl="0" animBg="1" advAuto="0"/>
      <p:bldP spid="402" grpId="0" bldLvl="0" animBg="1" advAuto="0"/>
      <p:bldP spid="403" grpId="0" bldLvl="0" animBg="1" advAuto="0"/>
      <p:bldP spid="404" grpId="0" bldLvl="0" animBg="1" advAuto="0"/>
      <p:bldP spid="405" grpId="0" bldLvl="0" animBg="1" advAuto="0"/>
      <p:bldP spid="406" grpId="0" bldLvl="0" animBg="1" advAuto="0"/>
      <p:bldP spid="407" grpId="0" bldLvl="0" animBg="1" advAuto="0"/>
      <p:bldP spid="408" grpId="0" bldLvl="0" animBg="1" advAuto="0"/>
      <p:bldP spid="419" grpId="0" bldLvl="0" animBg="1" advAuto="0"/>
      <p:bldP spid="420" grpId="0" bldLvl="0" animBg="1" advAuto="0"/>
      <p:bldP spid="421" grpId="0" bldLvl="0" animBg="1" advAuto="0"/>
      <p:bldP spid="422" grpId="0" bldLvl="0" animBg="1" advAuto="0"/>
      <p:bldP spid="423" grpId="0" bldLvl="0" animBg="1" advAuto="0"/>
      <p:bldP spid="424" grpId="0" bldLvl="0" animBg="1" advAuto="0"/>
      <p:bldP spid="425" grpId="0" bldLvl="0" animBg="1" advAuto="0"/>
      <p:bldP spid="426" grpId="0" bldLvl="0" animBg="1" advAuto="0"/>
      <p:bldP spid="427" grpId="0" bldLvl="0" animBg="1" advAuto="0"/>
      <p:bldP spid="428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10970" y="3463290"/>
            <a:ext cx="2844800" cy="476250"/>
          </a:xfrm>
        </p:spPr>
        <p:txBody>
          <a:bodyPr/>
          <a:p>
            <a:fld id="{8FA27A85-6E5C-484D-B06E-1C1988F7CCDA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IMG_20170414_231639_5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624205" y="2483485"/>
            <a:ext cx="13439775" cy="847280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c\Documents\Mendung_di_langit_biru_(balon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597835" y="0"/>
            <a:ext cx="15789835" cy="6858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" y="152400"/>
            <a:ext cx="6309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50800"/>
                <a:solidFill>
                  <a:srgbClr val="FF0000"/>
                </a:solidFill>
                <a:effectLst/>
              </a:rPr>
              <a:t>Kapasitas</a:t>
            </a:r>
            <a:r>
              <a:rPr lang="en-US" sz="5400" b="1" cap="none" spc="0" dirty="0" smtClean="0">
                <a:ln w="50800"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50800"/>
                <a:solidFill>
                  <a:srgbClr val="FF0000"/>
                </a:solidFill>
                <a:effectLst/>
              </a:rPr>
              <a:t>dan</a:t>
            </a:r>
            <a:endParaRPr lang="en-US" sz="5400" b="1" cap="none" spc="0" dirty="0" smtClean="0">
              <a:ln w="50800"/>
              <a:solidFill>
                <a:srgbClr val="FF0000"/>
              </a:solidFill>
              <a:effectLst/>
            </a:endParaRPr>
          </a:p>
          <a:p>
            <a:pPr algn="ctr"/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59828" y="838200"/>
            <a:ext cx="4778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err="1" smtClean="0">
                <a:ln w="50800"/>
                <a:solidFill>
                  <a:srgbClr val="FF0000"/>
                </a:solidFill>
              </a:rPr>
              <a:t>Kompetensi</a:t>
            </a:r>
            <a:r>
              <a:rPr lang="en-US" sz="5400" b="1" dirty="0" smtClean="0">
                <a:ln w="50800"/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50800"/>
                <a:solidFill>
                  <a:srgbClr val="FF0000"/>
                </a:solidFill>
              </a:rPr>
              <a:t>Diri</a:t>
            </a:r>
            <a:endParaRPr lang="en-US" sz="5400" b="1" cap="none" spc="0" dirty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0" y="2819400"/>
            <a:ext cx="9448800" cy="44958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75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4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.+.”Pak, </a:t>
            </a:r>
            <a:r>
              <a:rPr lang="en-US" sz="4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apakah</a:t>
            </a:r>
            <a:r>
              <a:rPr lang="en-US" sz="4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balon</a:t>
            </a:r>
            <a:r>
              <a:rPr lang="en-US" sz="4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yang </a:t>
            </a:r>
            <a:r>
              <a:rPr lang="en-US" sz="4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hitam</a:t>
            </a:r>
            <a:r>
              <a:rPr lang="en-US" sz="4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juga</a:t>
            </a:r>
            <a:r>
              <a:rPr lang="en-US" sz="4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bisa</a:t>
            </a:r>
            <a:r>
              <a:rPr lang="en-US" sz="4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terbang</a:t>
            </a:r>
            <a:r>
              <a:rPr lang="en-US" sz="4200" b="1" spc="-10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.?</a:t>
            </a:r>
            <a:endParaRPr lang="en-US" sz="4200" b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FFF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.-.”</a:t>
            </a:r>
            <a:r>
              <a:rPr kumimoji="0" lang="en-US" sz="4200" b="1" i="0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Nak</a:t>
            </a:r>
            <a:r>
              <a:rPr kumimoji="0" lang="en-US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bukan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warna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balonnya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tapi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isi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balon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itulah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yang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membuatnya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bisa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terbang</a:t>
            </a:r>
            <a:r>
              <a:rPr kumimoji="0" lang="en-US" sz="4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”.</a:t>
            </a:r>
            <a:br>
              <a:rPr kumimoji="0" lang="en-US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7EF5AF5-FAFF-4C3A-985E-0C2BC613157D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942340" y="103409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altLang="en-US"/>
              <a:t>SAMPAH DAN </a:t>
            </a:r>
            <a:endParaRPr lang="id-ID" altLang="en-US"/>
          </a:p>
          <a:p>
            <a:r>
              <a:rPr lang="id-ID" altLang="en-US"/>
              <a:t>EDUKASI</a:t>
            </a:r>
            <a:endParaRPr lang="id-ID" altLang="en-US"/>
          </a:p>
        </p:txBody>
      </p:sp>
      <p:pic>
        <p:nvPicPr>
          <p:cNvPr id="8" name="Content Placeholder 7" descr="Screenshot_2017-04-27-12-21-59"/>
          <p:cNvPicPr>
            <a:picLocks noChangeAspect="1"/>
          </p:cNvPicPr>
          <p:nvPr>
            <p:ph sz="half" idx="1"/>
          </p:nvPr>
        </p:nvPicPr>
        <p:blipFill>
          <a:blip r:embed="rId1"/>
          <a:srcRect t="4786"/>
          <a:stretch>
            <a:fillRect/>
          </a:stretch>
        </p:blipFill>
        <p:spPr>
          <a:xfrm>
            <a:off x="189865" y="386080"/>
            <a:ext cx="3537585" cy="598805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0" name="Content Placeholder 9" descr="Screenshot_2017-04-27-12-24-07"/>
          <p:cNvPicPr>
            <a:picLocks noChangeAspect="1"/>
          </p:cNvPicPr>
          <p:nvPr>
            <p:ph sz="half" idx="2"/>
          </p:nvPr>
        </p:nvPicPr>
        <p:blipFill>
          <a:blip r:embed="rId2"/>
          <a:srcRect t="18701" b="23962"/>
          <a:stretch>
            <a:fillRect/>
          </a:stretch>
        </p:blipFill>
        <p:spPr>
          <a:xfrm>
            <a:off x="9474200" y="274955"/>
            <a:ext cx="2544445" cy="259524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3" name="Picture 12" descr="Screenshot_2017-04-27-12-24-29"/>
          <p:cNvPicPr>
            <a:picLocks noChangeAspect="1"/>
          </p:cNvPicPr>
          <p:nvPr/>
        </p:nvPicPr>
        <p:blipFill>
          <a:blip r:embed="rId3"/>
          <a:srcRect t="19236" b="24729"/>
          <a:stretch>
            <a:fillRect/>
          </a:stretch>
        </p:blipFill>
        <p:spPr>
          <a:xfrm>
            <a:off x="3454400" y="2753360"/>
            <a:ext cx="3824605" cy="381063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5" name="Picture 14" descr="Screenshot_2017-04-27-12-25-01"/>
          <p:cNvPicPr>
            <a:picLocks noChangeAspect="1"/>
          </p:cNvPicPr>
          <p:nvPr/>
        </p:nvPicPr>
        <p:blipFill>
          <a:blip r:embed="rId4"/>
          <a:srcRect t="19236" r="16837" b="42872"/>
          <a:stretch>
            <a:fillRect/>
          </a:stretch>
        </p:blipFill>
        <p:spPr>
          <a:xfrm>
            <a:off x="7279005" y="2753360"/>
            <a:ext cx="4704715" cy="381127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8" descr="Tiburón martillo"/>
          <p:cNvPicPr>
            <a:picLocks noChangeAspect="1" noChangeArrowheads="1"/>
          </p:cNvPicPr>
          <p:nvPr/>
        </p:nvPicPr>
        <p:blipFill>
          <a:blip r:embed="rId1"/>
          <a:srcRect b="14116"/>
          <a:stretch>
            <a:fillRect/>
          </a:stretch>
        </p:blipFill>
        <p:spPr bwMode="auto">
          <a:xfrm>
            <a:off x="1058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C:\Users\Home\Downloads\sn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6" y="3754847"/>
            <a:ext cx="2770185" cy="13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Home\Downloads\24750-Striped-snail-white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748687"/>
            <a:ext cx="3057329" cy="13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C:\Users\Home\Downloads\CanadianGP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69772"/>
            <a:ext cx="3579761" cy="16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C:\Users\Home\Downloads\f1-2010-spain-vett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69772"/>
            <a:ext cx="3418704" cy="170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C:\Users\Home\Downloads\formula1abstract-209517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1"/>
          <a:stretch>
            <a:fillRect/>
          </a:stretch>
        </p:blipFill>
        <p:spPr bwMode="auto">
          <a:xfrm>
            <a:off x="7010400" y="1126820"/>
            <a:ext cx="3292389" cy="173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C:\Users\Home\Downloads\Grapevinesnail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94" y="3754846"/>
            <a:ext cx="2979407" cy="13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058400" y="1981201"/>
            <a:ext cx="1921072" cy="1479509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 dirty="0" smtClean="0">
                <a:latin typeface="Berlin Sans FB Demi" panose="020E0802020502020306" pitchFamily="34" charset="0"/>
              </a:rPr>
              <a:t>F </a:t>
            </a:r>
            <a:r>
              <a:rPr lang="en-GB" sz="6600" dirty="0" smtClean="0">
                <a:latin typeface="Berlin Sans FB Demi" panose="020E0802020502020306" pitchFamily="34" charset="0"/>
              </a:rPr>
              <a:t>1</a:t>
            </a:r>
            <a:endParaRPr lang="en-GB" sz="3600" dirty="0" smtClean="0"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1600" y="4251624"/>
            <a:ext cx="3279037" cy="1387176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 dirty="0" smtClean="0">
                <a:latin typeface="Berlin Sans FB Demi" panose="020E0802020502020306" pitchFamily="34" charset="0"/>
              </a:rPr>
              <a:t>SNAIL</a:t>
            </a:r>
            <a:endParaRPr lang="en-GB" sz="3600" dirty="0" smtClean="0"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4800" y="5318424"/>
            <a:ext cx="11610237" cy="1387176"/>
          </a:xfrm>
          <a:prstGeom prst="rect">
            <a:avLst/>
          </a:prstGeom>
          <a:solidFill>
            <a:srgbClr val="FFC000"/>
          </a:solidFill>
          <a:ln w="9525">
            <a:noFill/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 dirty="0" smtClean="0">
                <a:latin typeface="Berlin Sans FB Demi" panose="020E0802020502020306" pitchFamily="34" charset="0"/>
              </a:rPr>
              <a:t>What do you want to be</a:t>
            </a:r>
            <a:endParaRPr lang="en-GB" sz="3600" dirty="0" smtClean="0"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-101600" y="690822"/>
            <a:ext cx="4585920" cy="833178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Berlin Sans FB Demi" panose="020E0802020502020306" pitchFamily="34" charset="0"/>
              </a:rPr>
              <a:t>0-400 m in 9 second</a:t>
            </a:r>
            <a:endParaRPr lang="en-GB" sz="1200" dirty="0" smtClean="0"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809280" y="3281622"/>
            <a:ext cx="4585920" cy="833178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Berlin Sans FB Demi" panose="020E0802020502020306" pitchFamily="34" charset="0"/>
              </a:rPr>
              <a:t>0-400 m in 37 hours</a:t>
            </a:r>
            <a:endParaRPr lang="en-GB" sz="1200" dirty="0" smtClean="0">
              <a:latin typeface="Berlin Sans FB Demi" panose="020E0802020502020306" pitchFamily="34" charset="0"/>
            </a:endParaRPr>
          </a:p>
          <a:p>
            <a:pPr algn="ctr">
              <a:buFont typeface="Verdana" panose="020B060403050404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8C19-C034-4A0C-9D5F-566D8BAD6DC1}" type="datetime1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FA2B-9030-47A1-A374-F9FD97EECD26}" type="slidenum">
              <a:rPr lang="de-CH" sz="1000">
                <a:solidFill>
                  <a:prstClr val="black">
                    <a:tint val="75000"/>
                  </a:prstClr>
                </a:solidFill>
              </a:rPr>
            </a:fld>
            <a:endParaRPr lang="de-CH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 descr="DOT MAPgrau.JPG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3801"/>
            <a:ext cx="5181600" cy="3092893"/>
          </a:xfrm>
          <a:prstGeom prst="rect">
            <a:avLst/>
          </a:prstGeom>
        </p:spPr>
      </p:pic>
      <p:sp>
        <p:nvSpPr>
          <p:cNvPr id="11" name="Textfeld 7"/>
          <p:cNvSpPr txBox="1"/>
          <p:nvPr/>
        </p:nvSpPr>
        <p:spPr>
          <a:xfrm>
            <a:off x="736253" y="1887256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Terima</a:t>
            </a:r>
            <a:r>
              <a:rPr lang="en-GB" sz="4400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GB" sz="4400" dirty="0" err="1" smtClean="0">
                <a:solidFill>
                  <a:srgbClr val="4F81BD">
                    <a:lumMod val="75000"/>
                  </a:srgbClr>
                </a:solidFill>
              </a:rPr>
              <a:t>Kasih</a:t>
            </a:r>
            <a:endParaRPr lang="de-CH" sz="4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4" name="Textfeld 12"/>
          <p:cNvSpPr txBox="1"/>
          <p:nvPr/>
        </p:nvSpPr>
        <p:spPr>
          <a:xfrm>
            <a:off x="612683" y="2851625"/>
            <a:ext cx="801233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d-ID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Jika</a:t>
            </a:r>
            <a:r>
              <a:rPr lang="de-CH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d-ID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Kita menjaga Alam, maka alampun akan memberi kita lebih</a:t>
            </a:r>
            <a:r>
              <a:rPr lang="de-CH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!</a:t>
            </a:r>
            <a:endParaRPr lang="de-CH" sz="36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5" name="Picture 2" descr="D:\bunder\10628753_538035326329191_819106989297116675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1088" r="2256" b="4626"/>
          <a:stretch>
            <a:fillRect/>
          </a:stretch>
        </p:blipFill>
        <p:spPr bwMode="auto">
          <a:xfrm>
            <a:off x="10097311" y="136188"/>
            <a:ext cx="2029062" cy="60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under\10940514_10203857073252022_8650551233422093050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9515" r="8324"/>
          <a:stretch>
            <a:fillRect/>
          </a:stretch>
        </p:blipFill>
        <p:spPr bwMode="auto">
          <a:xfrm>
            <a:off x="6441652" y="4531601"/>
            <a:ext cx="2603495" cy="19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bunder\1660365_10203857078932164_4417176477891859453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23943" r="18725" b="4714"/>
          <a:stretch>
            <a:fillRect/>
          </a:stretch>
        </p:blipFill>
        <p:spPr bwMode="auto">
          <a:xfrm>
            <a:off x="3447467" y="4492530"/>
            <a:ext cx="2870615" cy="19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30" y="4525678"/>
            <a:ext cx="2614524" cy="1960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34" y="1779372"/>
            <a:ext cx="2519419" cy="251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155" y="4492530"/>
            <a:ext cx="2658721" cy="199404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 descr="Tiburón martillo"/>
          <p:cNvPicPr>
            <a:picLocks noChangeAspect="1" noChangeArrowheads="1"/>
          </p:cNvPicPr>
          <p:nvPr/>
        </p:nvPicPr>
        <p:blipFill>
          <a:blip r:embed="rId1"/>
          <a:srcRect b="14116"/>
          <a:stretch>
            <a:fillRect/>
          </a:stretch>
        </p:blipFill>
        <p:spPr bwMode="auto">
          <a:xfrm>
            <a:off x="1058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720" y="228600"/>
            <a:ext cx="11582400" cy="1047115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GAMBARAN </a:t>
            </a:r>
            <a:r>
              <a:rPr lang="id-ID" sz="6000" dirty="0" smtClean="0"/>
              <a:t>AWAL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720" y="1524000"/>
            <a:ext cx="11582400" cy="857250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id-ID" sz="4000" dirty="0" smtClean="0">
                <a:solidFill>
                  <a:schemeClr val="tx1"/>
                </a:solidFill>
              </a:rPr>
              <a:t>MAYORITAS PELAKU ILEGAL FISHING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1601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1"/>
          <p:cNvSpPr txBox="1"/>
          <p:nvPr/>
        </p:nvSpPr>
        <p:spPr>
          <a:xfrm>
            <a:off x="172720" y="2586990"/>
            <a:ext cx="11582400" cy="80137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id-ID" sz="4000" dirty="0"/>
              <a:t>TERUMBU KARANG RUSAK PARAH</a:t>
            </a:r>
            <a:endParaRPr lang="en-US" sz="4000" dirty="0"/>
          </a:p>
        </p:txBody>
      </p:sp>
      <p:sp>
        <p:nvSpPr>
          <p:cNvPr id="8" name="Content Placeholder 1"/>
          <p:cNvSpPr txBox="1"/>
          <p:nvPr/>
        </p:nvSpPr>
        <p:spPr>
          <a:xfrm>
            <a:off x="172720" y="3604895"/>
            <a:ext cx="11582400" cy="8966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d-I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KUMUH DAN KERAS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1"/>
          <p:cNvSpPr txBox="1"/>
          <p:nvPr/>
        </p:nvSpPr>
        <p:spPr>
          <a:xfrm>
            <a:off x="172720" y="4733925"/>
            <a:ext cx="11582400" cy="8496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d-I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MEMPRODUKSI SAMPAH</a:t>
            </a:r>
            <a:endParaRPr lang="id-ID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1"/>
          <p:cNvSpPr txBox="1"/>
          <p:nvPr/>
        </p:nvSpPr>
        <p:spPr>
          <a:xfrm>
            <a:off x="172720" y="5771515"/>
            <a:ext cx="11582400" cy="8496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P</a:t>
            </a:r>
            <a:r>
              <a:rPr lang="id-ID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ENDAPAN NELAYAN </a:t>
            </a:r>
            <a:r>
              <a:rPr lang="id-I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TERUS </a:t>
            </a:r>
            <a:r>
              <a:rPr lang="id-ID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MENURUN</a:t>
            </a:r>
            <a:endParaRPr lang="id-ID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build="p"/>
      <p:bldP spid="7" grpId="0" bldLvl="0" animBg="1"/>
      <p:bldP spid="8" grpId="0" bldLvl="0" animBg="1"/>
      <p:bldP spid="9" grpId="0" bldLvl="0" animBg="1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 descr="Tiburón martillo"/>
          <p:cNvPicPr>
            <a:picLocks noChangeAspect="1" noChangeArrowheads="1"/>
          </p:cNvPicPr>
          <p:nvPr/>
        </p:nvPicPr>
        <p:blipFill>
          <a:blip r:embed="rId1"/>
          <a:srcRect b="14116"/>
          <a:stretch>
            <a:fillRect/>
          </a:stretch>
        </p:blipFill>
        <p:spPr bwMode="auto">
          <a:xfrm>
            <a:off x="1058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228600"/>
            <a:ext cx="11552195" cy="1219200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GAMBARAN </a:t>
            </a:r>
            <a:r>
              <a:rPr lang="id-ID" sz="6000" dirty="0" smtClean="0"/>
              <a:t>SEKARANG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1930" y="1676400"/>
            <a:ext cx="11582400" cy="819150"/>
          </a:xfr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id-ID" sz="4000" dirty="0" smtClean="0">
                <a:solidFill>
                  <a:schemeClr val="tx1"/>
                </a:solidFill>
              </a:rPr>
              <a:t>POLA HIDUP RAMAH LINGKUNGAN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1601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1"/>
          <p:cNvSpPr txBox="1"/>
          <p:nvPr/>
        </p:nvSpPr>
        <p:spPr>
          <a:xfrm>
            <a:off x="187960" y="2708910"/>
            <a:ext cx="11582400" cy="8572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id-ID" sz="4000" dirty="0"/>
              <a:t>TERUMBU KARANG SEMAKIN </a:t>
            </a:r>
            <a:r>
              <a:rPr lang="id-ID" sz="4400" dirty="0"/>
              <a:t>BAGUS</a:t>
            </a:r>
            <a:endParaRPr lang="en-US" sz="4400" dirty="0"/>
          </a:p>
        </p:txBody>
      </p:sp>
      <p:sp>
        <p:nvSpPr>
          <p:cNvPr id="8" name="Content Placeholder 1"/>
          <p:cNvSpPr txBox="1"/>
          <p:nvPr/>
        </p:nvSpPr>
        <p:spPr>
          <a:xfrm>
            <a:off x="172720" y="3790950"/>
            <a:ext cx="11582400" cy="8204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d-I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BERSIH DAN RAMAH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1"/>
          <p:cNvSpPr txBox="1"/>
          <p:nvPr/>
        </p:nvSpPr>
        <p:spPr>
          <a:xfrm>
            <a:off x="187960" y="4783455"/>
            <a:ext cx="11582400" cy="849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d-ID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MENGOLAH SAMPAH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1"/>
          <p:cNvSpPr txBox="1"/>
          <p:nvPr/>
        </p:nvSpPr>
        <p:spPr>
          <a:xfrm>
            <a:off x="203200" y="5786120"/>
            <a:ext cx="11582400" cy="849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 panose="05020102010507070707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anose="05020102010507070707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P</a:t>
            </a:r>
            <a:r>
              <a:rPr lang="id-I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ENDAPAN NELAYAN SEMAKIN MENINGKAT</a:t>
            </a:r>
            <a:endParaRPr lang="id-ID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build="p"/>
      <p:bldP spid="7" grpId="0" bldLvl="0" animBg="1"/>
      <p:bldP spid="8" grpId="0" bldLvl="0" animBg="1"/>
      <p:bldP spid="9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rcRect l="30780" t="42059" r="34664" b="23695"/>
          <a:stretch>
            <a:fillRect/>
          </a:stretch>
        </p:blipFill>
        <p:spPr>
          <a:xfrm>
            <a:off x="-67310" y="3810"/>
            <a:ext cx="12747625" cy="710501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9837F15-E4B7-49AE-A5C6-23ECF8E89047}" type="datetime1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965FA2B-9030-47A1-A374-F9FD97EECD2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9156" name="Rectangle 11"/>
          <p:cNvSpPr/>
          <p:nvPr/>
        </p:nvSpPr>
        <p:spPr>
          <a:xfrm>
            <a:off x="813435" y="4267200"/>
            <a:ext cx="11443335" cy="1198880"/>
          </a:xfrm>
          <a:prstGeom prst="rect">
            <a:avLst/>
          </a:prstGeom>
          <a:solidFill>
            <a:srgbClr val="161645">
              <a:alpha val="39999"/>
            </a:srgbClr>
          </a:solidFill>
          <a:ln w="9525">
            <a:noFill/>
          </a:ln>
        </p:spPr>
        <p:txBody>
          <a:bodyPr wrap="square">
            <a:spAutoFit/>
          </a:bodyPr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sz="3600" b="1" dirty="0">
                <a:solidFill>
                  <a:srgbClr val="FF0000"/>
                </a:solidFill>
                <a:latin typeface="Cooper Black" panose="0208090404030B020404" pitchFamily="18" charset="0"/>
                <a:ea typeface="SimSun" panose="02010600030101010101" pitchFamily="2" charset="-122"/>
                <a:sym typeface="Cooper Black" panose="0208090404030B020404" pitchFamily="18" charset="0"/>
              </a:rPr>
              <a:t>KITA TIDAK BISA MERUBAH ASAL KITA, </a:t>
            </a:r>
            <a:endParaRPr lang="id-ID" sz="3600" b="1" dirty="0">
              <a:solidFill>
                <a:srgbClr val="FF0000"/>
              </a:solidFill>
              <a:latin typeface="Cooper Black" panose="0208090404030B020404" pitchFamily="18" charset="0"/>
              <a:ea typeface="SimSun" panose="02010600030101010101" pitchFamily="2" charset="-122"/>
              <a:sym typeface="Cooper Black" panose="0208090404030B020404" pitchFamily="18" charset="0"/>
            </a:endParaRP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sz="3600" b="1" dirty="0">
                <a:solidFill>
                  <a:srgbClr val="FF0000"/>
                </a:solidFill>
                <a:latin typeface="Cooper Black" panose="0208090404030B020404" pitchFamily="18" charset="0"/>
                <a:ea typeface="SimSun" panose="02010600030101010101" pitchFamily="2" charset="-122"/>
                <a:sym typeface="Cooper Black" panose="0208090404030B020404" pitchFamily="18" charset="0"/>
              </a:rPr>
              <a:t>TAPI KITA BISA MERUBAH POLA PIKIR KITA</a:t>
            </a:r>
            <a:endParaRPr lang="id-ID" sz="3600" b="1" dirty="0">
              <a:solidFill>
                <a:srgbClr val="FF0000"/>
              </a:solidFill>
              <a:latin typeface="Cooper Black" panose="0208090404030B020404" pitchFamily="18" charset="0"/>
              <a:ea typeface="SimSun" panose="02010600030101010101" pitchFamily="2" charset="-122"/>
              <a:sym typeface="Cooper Black" panose="0208090404030B0204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812800" y="17526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01600" y="1143000"/>
            <a:ext cx="12090400" cy="52578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4200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9457" name="Picture 1" descr="C:\Users\Pc\Documents\free-door-prize-38500.jpg"/>
          <p:cNvPicPr>
            <a:picLocks noChangeAspect="1" noChangeArrowheads="1"/>
          </p:cNvPicPr>
          <p:nvPr/>
        </p:nvPicPr>
        <p:blipFill>
          <a:blip r:embed="rId1"/>
          <a:srcRect l="10753" t="3441" r="10753" b="5376"/>
          <a:stretch>
            <a:fillRect/>
          </a:stretch>
        </p:blipFill>
        <p:spPr bwMode="auto">
          <a:xfrm>
            <a:off x="0" y="0"/>
            <a:ext cx="12335773" cy="671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510" y="0"/>
          <a:ext cx="12175490" cy="68059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77975"/>
                <a:gridCol w="9021445"/>
                <a:gridCol w="1576070"/>
              </a:tblGrid>
              <a:tr h="137731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LOKAL</a:t>
                      </a:r>
                      <a:endParaRPr lang="en-US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2000" dirty="0" err="1" smtClean="0"/>
                        <a:t>Juara</a:t>
                      </a:r>
                      <a:r>
                        <a:rPr lang="en-US" sz="2000" dirty="0" smtClean="0"/>
                        <a:t> I </a:t>
                      </a:r>
                      <a:r>
                        <a:rPr lang="en-US" sz="2000" dirty="0" err="1" smtClean="0"/>
                        <a:t>Pokmaswas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Kabupaten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Banyuwangi</a:t>
                      </a:r>
                      <a:endParaRPr lang="en-US" sz="20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err="1" smtClean="0"/>
                        <a:t>Juara</a:t>
                      </a:r>
                      <a:r>
                        <a:rPr lang="en-US" sz="2000" dirty="0" smtClean="0"/>
                        <a:t> I Design Blog </a:t>
                      </a:r>
                      <a:r>
                        <a:rPr lang="en-US" sz="2000" dirty="0" err="1" smtClean="0"/>
                        <a:t>Terbaik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Dispora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Banyuwangi</a:t>
                      </a:r>
                      <a:endParaRPr lang="en-US" sz="2000" baseline="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baseline="0" dirty="0" err="1" smtClean="0"/>
                        <a:t>Juara</a:t>
                      </a:r>
                      <a:r>
                        <a:rPr lang="en-US" sz="2000" baseline="0" dirty="0" smtClean="0"/>
                        <a:t> II </a:t>
                      </a:r>
                      <a:r>
                        <a:rPr lang="en-US" sz="2000" baseline="0" dirty="0" err="1" smtClean="0"/>
                        <a:t>Lomba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Debat</a:t>
                      </a:r>
                      <a:r>
                        <a:rPr lang="en-US" sz="2000" baseline="0" dirty="0" smtClean="0"/>
                        <a:t> Terbuka </a:t>
                      </a:r>
                      <a:r>
                        <a:rPr lang="en-US" sz="2000" baseline="0" dirty="0" err="1" smtClean="0"/>
                        <a:t>Mahasiswa</a:t>
                      </a:r>
                      <a:r>
                        <a:rPr lang="en-US" sz="2000" baseline="0" dirty="0" smtClean="0"/>
                        <a:t> Se-Malang Raya</a:t>
                      </a:r>
                      <a:endParaRPr lang="id-ID" sz="2000" baseline="0" dirty="0" smtClean="0"/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id-ID" sz="2000" b="1" baseline="0" dirty="0" smtClean="0"/>
                        <a:t>Juara I Pelestari Lingkungan Kabupaten Banyuwangi</a:t>
                      </a:r>
                      <a:endParaRPr lang="en-US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smtClean="0"/>
                        <a:t>2010</a:t>
                      </a:r>
                      <a:endParaRPr lang="en-US" sz="20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smtClean="0"/>
                        <a:t>2013</a:t>
                      </a:r>
                      <a:endParaRPr lang="en-US" sz="20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smtClean="0"/>
                        <a:t>2001</a:t>
                      </a:r>
                      <a:endParaRPr lang="id-ID" sz="20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sz="2000" b="1" dirty="0" smtClean="0"/>
                        <a:t>2015</a:t>
                      </a:r>
                      <a:endParaRPr lang="en-US" sz="2000" b="1" dirty="0" smtClean="0"/>
                    </a:p>
                  </a:txBody>
                  <a:tcPr marL="121920" marR="121920"/>
                </a:tc>
              </a:tr>
              <a:tr h="131381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REGIONAL</a:t>
                      </a:r>
                      <a:endParaRPr lang="en-US" sz="1600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err="1" smtClean="0"/>
                        <a:t>Juara</a:t>
                      </a:r>
                      <a:r>
                        <a:rPr lang="en-US" sz="2000" dirty="0" smtClean="0"/>
                        <a:t> II </a:t>
                      </a:r>
                      <a:r>
                        <a:rPr lang="en-US" sz="2000" dirty="0" err="1" smtClean="0"/>
                        <a:t>Pokmaswas</a:t>
                      </a:r>
                      <a:r>
                        <a:rPr lang="en-US" sz="2000" dirty="0" smtClean="0"/>
                        <a:t> Tingkat </a:t>
                      </a:r>
                      <a:r>
                        <a:rPr lang="en-US" sz="2000" dirty="0" err="1" smtClean="0"/>
                        <a:t>Provinsi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Jawa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1800" baseline="0" dirty="0" err="1" smtClean="0"/>
                        <a:t>Timur</a:t>
                      </a:r>
                      <a:endParaRPr lang="en-US" sz="1800" baseline="0" dirty="0" err="1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err="1" smtClean="0"/>
                        <a:t>Juara</a:t>
                      </a:r>
                      <a:r>
                        <a:rPr lang="en-US" sz="2000" dirty="0" smtClean="0"/>
                        <a:t> I </a:t>
                      </a:r>
                      <a:r>
                        <a:rPr lang="en-US" sz="2000" dirty="0" err="1" smtClean="0"/>
                        <a:t>penghargaan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Gebyar</a:t>
                      </a:r>
                      <a:r>
                        <a:rPr lang="en-US" sz="2000" dirty="0" smtClean="0"/>
                        <a:t> Pembangunan </a:t>
                      </a:r>
                      <a:r>
                        <a:rPr lang="en-US" sz="2000" dirty="0" err="1" smtClean="0"/>
                        <a:t>Perikanan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Kelautan</a:t>
                      </a:r>
                      <a:r>
                        <a:rPr lang="en-US" sz="2000" dirty="0" smtClean="0"/>
                        <a:t> Prov. </a:t>
                      </a:r>
                      <a:r>
                        <a:rPr lang="en-US" sz="2000" dirty="0" err="1" smtClean="0"/>
                        <a:t>Jatim</a:t>
                      </a:r>
                      <a:r>
                        <a:rPr lang="en-US" sz="2000" dirty="0" smtClean="0"/>
                        <a:t>. </a:t>
                      </a:r>
                      <a:r>
                        <a:rPr lang="en-US" sz="2000" dirty="0" err="1" smtClean="0"/>
                        <a:t>kategori</a:t>
                      </a:r>
                      <a:r>
                        <a:rPr lang="en-US" sz="2000" dirty="0" smtClean="0"/>
                        <a:t> “</a:t>
                      </a:r>
                      <a:r>
                        <a:rPr lang="en-US" sz="2000" dirty="0" err="1" smtClean="0"/>
                        <a:t>Tokoh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Peduli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Kelestarian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Sumber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Daya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1800" dirty="0" err="1" smtClean="0"/>
                        <a:t>Ikan</a:t>
                      </a:r>
                      <a:endParaRPr lang="en-US" sz="1800" dirty="0" err="1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err="1" smtClean="0"/>
                        <a:t>Juara</a:t>
                      </a:r>
                      <a:r>
                        <a:rPr lang="en-US" sz="2000" dirty="0" smtClean="0"/>
                        <a:t> I </a:t>
                      </a:r>
                      <a:r>
                        <a:rPr lang="en-US" sz="2000" dirty="0" err="1" smtClean="0"/>
                        <a:t>Pemuda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Pelopor</a:t>
                      </a:r>
                      <a:r>
                        <a:rPr lang="en-US" sz="2000" dirty="0" smtClean="0"/>
                        <a:t> Tingkat </a:t>
                      </a:r>
                      <a:r>
                        <a:rPr lang="en-US" sz="2000" dirty="0" err="1" smtClean="0"/>
                        <a:t>Provinsi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Jawa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Timur</a:t>
                      </a:r>
                      <a:endParaRPr lang="en-US" sz="2000" b="1" dirty="0" err="1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smtClean="0"/>
                        <a:t>2010</a:t>
                      </a:r>
                      <a:endParaRPr lang="en-US" sz="20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smtClean="0"/>
                        <a:t>2012</a:t>
                      </a:r>
                      <a:endParaRPr lang="en-US" sz="20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endParaRPr lang="en-US" sz="18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smtClean="0"/>
                        <a:t>2013</a:t>
                      </a:r>
                      <a:endParaRPr lang="en-US" sz="2000" b="1" dirty="0" smtClean="0"/>
                    </a:p>
                  </a:txBody>
                  <a:tcPr marL="121920" marR="121920"/>
                </a:tc>
              </a:tr>
              <a:tr h="3822700">
                <a:tc>
                  <a:txBody>
                    <a:bodyPr/>
                    <a:lstStyle/>
                    <a:p>
                      <a:r>
                        <a:rPr lang="en-US" dirty="0" smtClean="0"/>
                        <a:t>NASIONAL </a:t>
                      </a:r>
                      <a:r>
                        <a:rPr lang="id-ID" altLang="en-US" dirty="0" smtClean="0"/>
                        <a:t>&amp; INTERNATIONAL</a:t>
                      </a:r>
                      <a:endParaRPr lang="id-ID" altLang="en-US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err="1" smtClean="0"/>
                        <a:t>Juara</a:t>
                      </a:r>
                      <a:r>
                        <a:rPr lang="en-US" sz="2200" dirty="0" smtClean="0"/>
                        <a:t> II </a:t>
                      </a:r>
                      <a:r>
                        <a:rPr lang="en-US" sz="2200" dirty="0" err="1" smtClean="0"/>
                        <a:t>penghargaan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Adi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Bakti</a:t>
                      </a:r>
                      <a:r>
                        <a:rPr lang="en-US" sz="2200" dirty="0" smtClean="0"/>
                        <a:t> Mina </a:t>
                      </a:r>
                      <a:r>
                        <a:rPr lang="en-US" sz="2200" dirty="0" err="1" smtClean="0"/>
                        <a:t>Bahari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Bidang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Tokoh</a:t>
                      </a:r>
                      <a:r>
                        <a:rPr lang="en-US" sz="2200" dirty="0" smtClean="0"/>
                        <a:t>  </a:t>
                      </a:r>
                      <a:r>
                        <a:rPr lang="en-US" sz="2200" dirty="0" err="1" smtClean="0"/>
                        <a:t>Penggerak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Nelayan</a:t>
                      </a:r>
                      <a:r>
                        <a:rPr lang="en-US" sz="2200" dirty="0" smtClean="0"/>
                        <a:t> Tingkat </a:t>
                      </a:r>
                      <a:r>
                        <a:rPr lang="en-US" sz="2200" dirty="0" err="1" smtClean="0"/>
                        <a:t>Nasional</a:t>
                      </a: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err="1" smtClean="0"/>
                        <a:t>Juara</a:t>
                      </a:r>
                      <a:r>
                        <a:rPr lang="en-US" sz="2200" dirty="0" smtClean="0"/>
                        <a:t> I </a:t>
                      </a:r>
                      <a:r>
                        <a:rPr lang="en-US" sz="2200" dirty="0" err="1" smtClean="0"/>
                        <a:t>Nasional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Desa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Percontohan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Pengelolaan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Pesisir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dan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Pulau-pulau</a:t>
                      </a:r>
                      <a:r>
                        <a:rPr lang="en-US" sz="2200" dirty="0" smtClean="0"/>
                        <a:t> Kecil </a:t>
                      </a:r>
                      <a:r>
                        <a:rPr lang="en-US" sz="2200" dirty="0" err="1" smtClean="0"/>
                        <a:t>Kementrian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Kelautan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dan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Perikanan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Tahun</a:t>
                      </a: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err="1" smtClean="0"/>
                        <a:t>Juara</a:t>
                      </a:r>
                      <a:r>
                        <a:rPr lang="en-US" sz="2200" dirty="0" smtClean="0"/>
                        <a:t> II </a:t>
                      </a:r>
                      <a:r>
                        <a:rPr lang="en-US" sz="2200" dirty="0" err="1" smtClean="0"/>
                        <a:t>Adibakti</a:t>
                      </a:r>
                      <a:r>
                        <a:rPr lang="en-US" sz="2200" dirty="0" smtClean="0"/>
                        <a:t> Mina </a:t>
                      </a:r>
                      <a:r>
                        <a:rPr lang="en-US" sz="2200" dirty="0" err="1" smtClean="0"/>
                        <a:t>Bahari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Kategori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Pemanfaatan</a:t>
                      </a:r>
                      <a:r>
                        <a:rPr lang="en-US" sz="2200" dirty="0" smtClean="0"/>
                        <a:t> Wilayah </a:t>
                      </a:r>
                      <a:r>
                        <a:rPr lang="en-US" sz="2200" dirty="0" err="1" smtClean="0"/>
                        <a:t>pesisir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dan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pulau-pulau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kecil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Kementrian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Kelautan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dan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Perikanan</a:t>
                      </a: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err="1" smtClean="0"/>
                        <a:t>Juara</a:t>
                      </a:r>
                      <a:r>
                        <a:rPr lang="en-US" sz="2200" dirty="0" smtClean="0"/>
                        <a:t> I </a:t>
                      </a:r>
                      <a:r>
                        <a:rPr lang="en-US" sz="2200" dirty="0" err="1" smtClean="0"/>
                        <a:t>Nasional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Pemuda</a:t>
                      </a:r>
                      <a:r>
                        <a:rPr lang="id-ID" sz="2200" dirty="0" smtClean="0"/>
                        <a:t> </a:t>
                      </a:r>
                      <a:r>
                        <a:rPr lang="en-US" sz="2200" dirty="0" err="1" smtClean="0"/>
                        <a:t>Pelop</a:t>
                      </a:r>
                      <a:r>
                        <a:rPr lang="id-ID" sz="2200" dirty="0" smtClean="0"/>
                        <a:t>o</a:t>
                      </a:r>
                      <a:r>
                        <a:rPr lang="en-US" sz="2200" dirty="0" smtClean="0"/>
                        <a:t>r</a:t>
                      </a:r>
                      <a:endParaRPr lang="id-ID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sz="2200" b="0" dirty="0" smtClean="0"/>
                        <a:t>Juara</a:t>
                      </a:r>
                      <a:r>
                        <a:rPr lang="id-ID" sz="2200" b="0" baseline="0" dirty="0" smtClean="0"/>
                        <a:t> III Adibakti Mina Bahari Pengelola Air Bersih</a:t>
                      </a:r>
                      <a:endParaRPr lang="id-ID" sz="2200" b="0" baseline="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sz="2200" b="0" baseline="0" dirty="0" smtClean="0"/>
                        <a:t> Kalpataru(Penyelamat Lingkungan)</a:t>
                      </a:r>
                      <a:endParaRPr lang="id-ID" sz="2200" b="0" baseline="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altLang="en-US" sz="2200" b="0" dirty="0"/>
                        <a:t>MURI</a:t>
                      </a:r>
                      <a:endParaRPr lang="id-ID" altLang="en-US" sz="2200" b="0" dirty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altLang="en-US" sz="2200" b="0" dirty="0"/>
                        <a:t>Honorary Citizen City Of Pensacola Florida USA</a:t>
                      </a:r>
                      <a:endParaRPr lang="id-ID" altLang="en-US" sz="2200" b="0" dirty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altLang="en-US" sz="2200" b="0" dirty="0"/>
                        <a:t>Juara I Asean, Wisata masyarakat berkelanjutan</a:t>
                      </a:r>
                      <a:endParaRPr lang="id-ID" altLang="en-US" sz="2200" b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smtClean="0"/>
                        <a:t>2010</a:t>
                      </a: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smtClean="0"/>
                        <a:t>2013</a:t>
                      </a: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smtClean="0"/>
                        <a:t>2013</a:t>
                      </a:r>
                      <a:endParaRPr lang="en-US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 smtClean="0"/>
                        <a:t>2013</a:t>
                      </a:r>
                      <a:endParaRPr lang="id-ID" sz="220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sz="2200" b="0" dirty="0" smtClean="0"/>
                        <a:t>2015</a:t>
                      </a:r>
                      <a:endParaRPr lang="id-ID" sz="2200" b="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sz="2200" b="0" dirty="0" smtClean="0"/>
                        <a:t>2017</a:t>
                      </a:r>
                      <a:endParaRPr lang="id-ID" sz="2200" b="0" dirty="0" smtClean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altLang="en-US" sz="2200" b="0" dirty="0"/>
                        <a:t>2017</a:t>
                      </a:r>
                      <a:endParaRPr lang="id-ID" altLang="en-US" sz="2200" b="0" dirty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altLang="en-US" sz="2200" b="0" dirty="0"/>
                        <a:t>2017</a:t>
                      </a:r>
                      <a:endParaRPr lang="id-ID" altLang="en-US" sz="2200" b="0" dirty="0"/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id-ID" altLang="en-US" sz="2200" b="0" dirty="0"/>
                        <a:t>2019</a:t>
                      </a:r>
                      <a:endParaRPr lang="id-ID" altLang="en-US" sz="2200" b="0" dirty="0"/>
                    </a:p>
                  </a:txBody>
                  <a:tcPr marL="121920" marR="12192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4759" t="10365" r="21667" b="16387"/>
          <a:stretch>
            <a:fillRect/>
          </a:stretch>
        </p:blipFill>
        <p:spPr>
          <a:xfrm>
            <a:off x="-12700" y="-1270"/>
            <a:ext cx="12252325" cy="6859270"/>
          </a:xfrm>
          <a:prstGeom prst="rect">
            <a:avLst/>
          </a:prstGeom>
        </p:spPr>
      </p:pic>
      <p:sp>
        <p:nvSpPr>
          <p:cNvPr id="49155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9904413" y="6492875"/>
            <a:ext cx="2133600" cy="365125"/>
          </a:xfrm>
        </p:spPr>
        <p:txBody>
          <a:bodyPr/>
          <a:p>
            <a:fld id="{9A0DB2DC-4C9A-4742-B13C-FB6460FD3503}" type="slidenum">
              <a:rPr lang="zh-CN" sz="1000">
                <a:ea typeface="SimSun" panose="02010600030101010101" pitchFamily="2" charset="-122"/>
              </a:rPr>
            </a:fld>
            <a:endParaRPr lang="zh-CN" sz="1000">
              <a:ea typeface="SimSun" panose="02010600030101010101" pitchFamily="2" charset="-122"/>
            </a:endParaRPr>
          </a:p>
        </p:txBody>
      </p:sp>
      <p:sp>
        <p:nvSpPr>
          <p:cNvPr id="49156" name="Rectangle 11"/>
          <p:cNvSpPr/>
          <p:nvPr/>
        </p:nvSpPr>
        <p:spPr>
          <a:xfrm>
            <a:off x="-35560" y="3444240"/>
            <a:ext cx="9207500" cy="1322070"/>
          </a:xfrm>
          <a:prstGeom prst="rect">
            <a:avLst/>
          </a:prstGeom>
          <a:solidFill>
            <a:srgbClr val="161645">
              <a:alpha val="39999"/>
            </a:srgbClr>
          </a:solidFill>
          <a:ln w="9525">
            <a:noFill/>
          </a:ln>
        </p:spPr>
        <p:txBody>
          <a:bodyPr wrap="square">
            <a:spAutoFit/>
          </a:bodyPr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sz="4000" b="1" dirty="0">
                <a:solidFill>
                  <a:srgbClr val="FF0000"/>
                </a:solidFill>
                <a:latin typeface="Cooper Black" panose="0208090404030B020404" pitchFamily="18" charset="0"/>
                <a:ea typeface="SimSun" panose="02010600030101010101" pitchFamily="2" charset="-122"/>
                <a:sym typeface="Cooper Black" panose="0208090404030B020404" pitchFamily="18" charset="0"/>
              </a:rPr>
              <a:t>LAKUKAN PEKERJAAN PADA PUNCAK KEMAMPUANMU</a:t>
            </a:r>
            <a:endParaRPr lang="id-ID" sz="4000" b="1" dirty="0">
              <a:solidFill>
                <a:srgbClr val="FF0000"/>
              </a:solidFill>
              <a:latin typeface="Cooper Black" panose="0208090404030B020404" pitchFamily="18" charset="0"/>
              <a:ea typeface="SimSun" panose="02010600030101010101" pitchFamily="2" charset="-122"/>
              <a:sym typeface="Cooper Black" panose="0208090404030B0204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4029</Words>
  <Application>WPS Presentation</Application>
  <PresentationFormat>Widescreen</PresentationFormat>
  <Paragraphs>376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77" baseType="lpstr">
      <vt:lpstr>Arial</vt:lpstr>
      <vt:lpstr>SimSun</vt:lpstr>
      <vt:lpstr>Wingdings</vt:lpstr>
      <vt:lpstr>Cooper Black</vt:lpstr>
      <vt:lpstr>Arial</vt:lpstr>
      <vt:lpstr>Infinite Stroke</vt:lpstr>
      <vt:lpstr>mileadilan</vt:lpstr>
      <vt:lpstr>Arial Black</vt:lpstr>
      <vt:lpstr>Calibri</vt:lpstr>
      <vt:lpstr>Microsoft YaHei</vt:lpstr>
      <vt:lpstr/>
      <vt:lpstr>Arial Unicode MS</vt:lpstr>
      <vt:lpstr>Calibri Light</vt:lpstr>
      <vt:lpstr>Wingdings</vt:lpstr>
      <vt:lpstr>Wingdings 2</vt:lpstr>
      <vt:lpstr>Wingdings 2</vt:lpstr>
      <vt:lpstr>Corbel</vt:lpstr>
      <vt:lpstr>Century Gothic</vt:lpstr>
      <vt:lpstr>Verdana</vt:lpstr>
      <vt:lpstr>MS PGothic</vt:lpstr>
      <vt:lpstr>Euphemia</vt:lpstr>
      <vt:lpstr>Chalkduster</vt:lpstr>
      <vt:lpstr>Chalkduster</vt:lpstr>
      <vt:lpstr>Arial Narrow</vt:lpstr>
      <vt:lpstr>Berlin Sans FB Demi</vt:lpstr>
      <vt:lpstr>Aharoni</vt:lpstr>
      <vt:lpstr>Candara</vt:lpstr>
      <vt:lpstr>Helvetica</vt:lpstr>
      <vt:lpstr>Brush Script MT</vt:lpstr>
      <vt:lpstr>Britannic Bold</vt:lpstr>
      <vt:lpstr>Times New Roman</vt:lpstr>
      <vt:lpstr>Rockwell Extra Bold</vt:lpstr>
      <vt:lpstr>Tahoma</vt:lpstr>
      <vt:lpstr>Bernard MT Condensed</vt:lpstr>
      <vt:lpstr>Office Theme</vt:lpstr>
      <vt:lpstr>PowerPoint 演示文稿</vt:lpstr>
      <vt:lpstr>PowerPoint 演示文稿</vt:lpstr>
      <vt:lpstr>PowerPoint 演示文稿</vt:lpstr>
      <vt:lpstr>PowerPoint 演示文稿</vt:lpstr>
      <vt:lpstr>GAMBARAN AWAL</vt:lpstr>
      <vt:lpstr>GAMBARAN SEKARANG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Marine Educatioan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MODAL AWAL</vt:lpstr>
      <vt:lpstr>November 2015</vt:lpstr>
      <vt:lpstr>Desember 2015</vt:lpstr>
      <vt:lpstr>PowerPoint 演示文稿</vt:lpstr>
      <vt:lpstr>PENTINGNYA KREATIVITAS</vt:lpstr>
      <vt:lpstr>MANAJEMEN YANG KUAT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User</dc:creator>
  <cp:lastModifiedBy>User</cp:lastModifiedBy>
  <cp:revision>14</cp:revision>
  <dcterms:created xsi:type="dcterms:W3CDTF">2018-09-05T22:59:00Z</dcterms:created>
  <dcterms:modified xsi:type="dcterms:W3CDTF">2019-09-03T01:58:53Z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1033-11.2.0.8893</vt:lpwstr>
  </property>
</Properties>
</file>