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1052" r:id="rId2"/>
    <p:sldId id="1049" r:id="rId3"/>
    <p:sldId id="1050" r:id="rId4"/>
    <p:sldId id="1031" r:id="rId5"/>
    <p:sldId id="1032" r:id="rId6"/>
    <p:sldId id="1033" r:id="rId7"/>
    <p:sldId id="1034" r:id="rId8"/>
    <p:sldId id="1035" r:id="rId9"/>
    <p:sldId id="661" r:id="rId10"/>
    <p:sldId id="1036" r:id="rId11"/>
    <p:sldId id="1037" r:id="rId12"/>
    <p:sldId id="1038" r:id="rId13"/>
    <p:sldId id="1039" r:id="rId14"/>
    <p:sldId id="1040" r:id="rId15"/>
    <p:sldId id="1041" r:id="rId16"/>
    <p:sldId id="1042" r:id="rId17"/>
    <p:sldId id="673" r:id="rId18"/>
    <p:sldId id="1053" r:id="rId19"/>
    <p:sldId id="296" r:id="rId20"/>
    <p:sldId id="297" r:id="rId21"/>
    <p:sldId id="298" r:id="rId22"/>
    <p:sldId id="299" r:id="rId23"/>
    <p:sldId id="105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456"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CC0E53-6A79-4483-B2A3-486E68AC22CF}" type="doc">
      <dgm:prSet loTypeId="urn:microsoft.com/office/officeart/2005/8/layout/cycle4#1" loCatId="relationship" qsTypeId="urn:microsoft.com/office/officeart/2005/8/quickstyle/simple2" qsCatId="simple" csTypeId="urn:microsoft.com/office/officeart/2005/8/colors/accent1_2" csCatId="accent1" phldr="1"/>
      <dgm:spPr/>
      <dgm:t>
        <a:bodyPr/>
        <a:lstStyle/>
        <a:p>
          <a:endParaRPr lang="en-US"/>
        </a:p>
      </dgm:t>
    </dgm:pt>
    <dgm:pt modelId="{C870F459-980C-493F-8834-D92504CE5724}">
      <dgm:prSet phldrT="[Text]"/>
      <dgm:spPr>
        <a:solidFill>
          <a:srgbClr val="0070C0">
            <a:alpha val="51765"/>
          </a:srgbClr>
        </a:solidFill>
      </dgm:spPr>
      <dgm:t>
        <a:bodyPr/>
        <a:lstStyle/>
        <a:p>
          <a:r>
            <a:rPr lang="en-US" b="1" dirty="0">
              <a:solidFill>
                <a:srgbClr val="FFFF00"/>
              </a:solidFill>
            </a:rPr>
            <a:t>MARINE</a:t>
          </a:r>
        </a:p>
      </dgm:t>
    </dgm:pt>
    <dgm:pt modelId="{307FC488-A82C-462B-A0A9-9DED6F933491}" type="parTrans" cxnId="{232FDBAE-6A9B-46FC-9919-078117EA0F32}">
      <dgm:prSet/>
      <dgm:spPr/>
      <dgm:t>
        <a:bodyPr/>
        <a:lstStyle/>
        <a:p>
          <a:endParaRPr lang="en-US"/>
        </a:p>
      </dgm:t>
    </dgm:pt>
    <dgm:pt modelId="{F0FAA47D-EBAC-475B-BDF1-6B621B971701}" type="sibTrans" cxnId="{232FDBAE-6A9B-46FC-9919-078117EA0F32}">
      <dgm:prSet/>
      <dgm:spPr/>
      <dgm:t>
        <a:bodyPr/>
        <a:lstStyle/>
        <a:p>
          <a:endParaRPr lang="en-US"/>
        </a:p>
      </dgm:t>
    </dgm:pt>
    <dgm:pt modelId="{3689C2FB-2836-41DB-B94E-2EAC93980545}">
      <dgm:prSet phldrT="[Text]"/>
      <dgm:spPr>
        <a:solidFill>
          <a:srgbClr val="0070C0">
            <a:alpha val="51765"/>
          </a:srgbClr>
        </a:solidFill>
      </dgm:spPr>
      <dgm:t>
        <a:bodyPr/>
        <a:lstStyle/>
        <a:p>
          <a:r>
            <a:rPr lang="en-US" b="1" dirty="0">
              <a:solidFill>
                <a:srgbClr val="FFFF00"/>
              </a:solidFill>
            </a:rPr>
            <a:t>FISHERIES</a:t>
          </a:r>
        </a:p>
      </dgm:t>
    </dgm:pt>
    <dgm:pt modelId="{F9E133E3-2034-4E8C-BCB1-2271F2486317}" type="parTrans" cxnId="{084991D5-F870-482C-983B-9781793AFF42}">
      <dgm:prSet/>
      <dgm:spPr/>
      <dgm:t>
        <a:bodyPr/>
        <a:lstStyle/>
        <a:p>
          <a:endParaRPr lang="en-US"/>
        </a:p>
      </dgm:t>
    </dgm:pt>
    <dgm:pt modelId="{D31C01BA-87AF-4239-9E35-E15F292FF4D0}" type="sibTrans" cxnId="{084991D5-F870-482C-983B-9781793AFF42}">
      <dgm:prSet/>
      <dgm:spPr/>
      <dgm:t>
        <a:bodyPr/>
        <a:lstStyle/>
        <a:p>
          <a:endParaRPr lang="en-US"/>
        </a:p>
      </dgm:t>
    </dgm:pt>
    <dgm:pt modelId="{EF8A3093-8816-4596-88A7-8315DF416802}">
      <dgm:prSet phldrT="[Text]"/>
      <dgm:spPr>
        <a:solidFill>
          <a:srgbClr val="0070C0">
            <a:alpha val="51765"/>
          </a:srgbClr>
        </a:solidFill>
      </dgm:spPr>
      <dgm:t>
        <a:bodyPr/>
        <a:lstStyle/>
        <a:p>
          <a:r>
            <a:rPr lang="en-US" b="1" dirty="0">
              <a:solidFill>
                <a:srgbClr val="FFFF00"/>
              </a:solidFill>
            </a:rPr>
            <a:t>STRATEGIC</a:t>
          </a:r>
        </a:p>
        <a:p>
          <a:r>
            <a:rPr lang="en-US" b="1" dirty="0">
              <a:solidFill>
                <a:srgbClr val="FFFF00"/>
              </a:solidFill>
            </a:rPr>
            <a:t>AREA</a:t>
          </a:r>
        </a:p>
      </dgm:t>
    </dgm:pt>
    <dgm:pt modelId="{D757A31A-6DC9-4CEE-8F09-64330C4B2B2F}" type="parTrans" cxnId="{861913E2-76A8-4186-9005-3B33FA2AF422}">
      <dgm:prSet/>
      <dgm:spPr/>
      <dgm:t>
        <a:bodyPr/>
        <a:lstStyle/>
        <a:p>
          <a:endParaRPr lang="en-US"/>
        </a:p>
      </dgm:t>
    </dgm:pt>
    <dgm:pt modelId="{0E2BE939-2453-4D34-B1CF-D4712F9E4E8B}" type="sibTrans" cxnId="{861913E2-76A8-4186-9005-3B33FA2AF422}">
      <dgm:prSet/>
      <dgm:spPr/>
      <dgm:t>
        <a:bodyPr/>
        <a:lstStyle/>
        <a:p>
          <a:endParaRPr lang="en-US"/>
        </a:p>
      </dgm:t>
    </dgm:pt>
    <dgm:pt modelId="{4E08E817-46BD-4F8C-9C08-FF6742D9845D}">
      <dgm:prSet phldrT="[Text]"/>
      <dgm:spPr>
        <a:solidFill>
          <a:srgbClr val="0070C0">
            <a:alpha val="51765"/>
          </a:srgbClr>
        </a:solidFill>
      </dgm:spPr>
      <dgm:t>
        <a:bodyPr/>
        <a:lstStyle/>
        <a:p>
          <a:r>
            <a:rPr lang="en-US" b="1" dirty="0">
              <a:solidFill>
                <a:srgbClr val="FFFF00"/>
              </a:solidFill>
            </a:rPr>
            <a:t>DEFENSE</a:t>
          </a:r>
        </a:p>
      </dgm:t>
    </dgm:pt>
    <dgm:pt modelId="{AD9E970A-C882-40FF-BB2B-F66EF43BE7F2}" type="parTrans" cxnId="{34EC389C-84DC-4023-AB4C-B1B9F688AD8D}">
      <dgm:prSet/>
      <dgm:spPr/>
      <dgm:t>
        <a:bodyPr/>
        <a:lstStyle/>
        <a:p>
          <a:endParaRPr lang="en-US"/>
        </a:p>
      </dgm:t>
    </dgm:pt>
    <dgm:pt modelId="{F4F857B7-0597-4535-B9C8-811EC15B1422}" type="sibTrans" cxnId="{34EC389C-84DC-4023-AB4C-B1B9F688AD8D}">
      <dgm:prSet/>
      <dgm:spPr/>
      <dgm:t>
        <a:bodyPr/>
        <a:lstStyle/>
        <a:p>
          <a:endParaRPr lang="en-US"/>
        </a:p>
      </dgm:t>
    </dgm:pt>
    <dgm:pt modelId="{D1CFE659-9A83-4D83-B65B-7CF304620AED}">
      <dgm:prSet/>
      <dgm:spPr/>
    </dgm:pt>
    <dgm:pt modelId="{280B42EB-0A0D-4F23-AC5D-AC88775CFD14}" type="parTrans" cxnId="{36F984C2-DC31-45E9-AC8E-167093207925}">
      <dgm:prSet/>
      <dgm:spPr/>
      <dgm:t>
        <a:bodyPr/>
        <a:lstStyle/>
        <a:p>
          <a:endParaRPr lang="en-AU"/>
        </a:p>
      </dgm:t>
    </dgm:pt>
    <dgm:pt modelId="{F51D04C9-005B-44E4-9321-439CF9B57E02}" type="sibTrans" cxnId="{36F984C2-DC31-45E9-AC8E-167093207925}">
      <dgm:prSet/>
      <dgm:spPr/>
      <dgm:t>
        <a:bodyPr/>
        <a:lstStyle/>
        <a:p>
          <a:endParaRPr lang="en-AU"/>
        </a:p>
      </dgm:t>
    </dgm:pt>
    <dgm:pt modelId="{7DC207F5-EDB0-4B1C-9434-4F9F8567CEEC}" type="pres">
      <dgm:prSet presAssocID="{C8CC0E53-6A79-4483-B2A3-486E68AC22CF}" presName="cycleMatrixDiagram" presStyleCnt="0">
        <dgm:presLayoutVars>
          <dgm:chMax val="1"/>
          <dgm:dir/>
          <dgm:animLvl val="lvl"/>
          <dgm:resizeHandles val="exact"/>
        </dgm:presLayoutVars>
      </dgm:prSet>
      <dgm:spPr/>
    </dgm:pt>
    <dgm:pt modelId="{922F91EF-88B3-4D05-B5A6-6FA41CBCAF70}" type="pres">
      <dgm:prSet presAssocID="{C8CC0E53-6A79-4483-B2A3-486E68AC22CF}" presName="children" presStyleCnt="0"/>
      <dgm:spPr/>
    </dgm:pt>
    <dgm:pt modelId="{4FB40739-5FB0-4BB7-B10C-4EE10BD4A489}" type="pres">
      <dgm:prSet presAssocID="{C8CC0E53-6A79-4483-B2A3-486E68AC22CF}" presName="childPlaceholder" presStyleCnt="0"/>
      <dgm:spPr/>
    </dgm:pt>
    <dgm:pt modelId="{B8FD47BF-0239-496A-BA7F-D62706010C51}" type="pres">
      <dgm:prSet presAssocID="{C8CC0E53-6A79-4483-B2A3-486E68AC22CF}" presName="circle" presStyleCnt="0"/>
      <dgm:spPr/>
    </dgm:pt>
    <dgm:pt modelId="{2B24E4E2-1492-4607-9662-735D34B21C54}" type="pres">
      <dgm:prSet presAssocID="{C8CC0E53-6A79-4483-B2A3-486E68AC22CF}" presName="quadrant1" presStyleLbl="node1" presStyleIdx="0" presStyleCnt="4" custScaleX="89216" custScaleY="85362" custLinFactNeighborX="3846" custLinFactNeighborY="13078">
        <dgm:presLayoutVars>
          <dgm:chMax val="1"/>
          <dgm:bulletEnabled val="1"/>
        </dgm:presLayoutVars>
      </dgm:prSet>
      <dgm:spPr/>
    </dgm:pt>
    <dgm:pt modelId="{275FAE7C-0B83-4C10-9B35-5E2B137ACC17}" type="pres">
      <dgm:prSet presAssocID="{C8CC0E53-6A79-4483-B2A3-486E68AC22CF}" presName="quadrant2" presStyleLbl="node1" presStyleIdx="1" presStyleCnt="4" custScaleX="89216" custScaleY="85362" custLinFactNeighborX="-7320" custLinFactNeighborY="13078">
        <dgm:presLayoutVars>
          <dgm:chMax val="1"/>
          <dgm:bulletEnabled val="1"/>
        </dgm:presLayoutVars>
      </dgm:prSet>
      <dgm:spPr/>
    </dgm:pt>
    <dgm:pt modelId="{1F804483-490E-4BAC-A2E6-0552F209F1FA}" type="pres">
      <dgm:prSet presAssocID="{C8CC0E53-6A79-4483-B2A3-486E68AC22CF}" presName="quadrant3" presStyleLbl="node1" presStyleIdx="2" presStyleCnt="4" custScaleX="89216" custScaleY="85362" custLinFactNeighborX="-7869" custLinFactNeighborY="-1648">
        <dgm:presLayoutVars>
          <dgm:chMax val="1"/>
          <dgm:bulletEnabled val="1"/>
        </dgm:presLayoutVars>
      </dgm:prSet>
      <dgm:spPr/>
    </dgm:pt>
    <dgm:pt modelId="{87799660-1E09-4282-8843-03EFCE86FB7F}" type="pres">
      <dgm:prSet presAssocID="{C8CC0E53-6A79-4483-B2A3-486E68AC22CF}" presName="quadrant4" presStyleLbl="node1" presStyleIdx="3" presStyleCnt="4" custScaleX="89216" custScaleY="85362" custLinFactNeighborX="3846" custLinFactNeighborY="-1183">
        <dgm:presLayoutVars>
          <dgm:chMax val="1"/>
          <dgm:bulletEnabled val="1"/>
        </dgm:presLayoutVars>
      </dgm:prSet>
      <dgm:spPr/>
    </dgm:pt>
    <dgm:pt modelId="{5F94A540-00DA-4680-8DE4-3CECA2514647}" type="pres">
      <dgm:prSet presAssocID="{C8CC0E53-6A79-4483-B2A3-486E68AC22CF}" presName="quadrantPlaceholder" presStyleCnt="0"/>
      <dgm:spPr/>
    </dgm:pt>
    <dgm:pt modelId="{66752962-55FA-4F42-BB51-20AD6C06BB3A}" type="pres">
      <dgm:prSet presAssocID="{C8CC0E53-6A79-4483-B2A3-486E68AC22CF}" presName="center1" presStyleLbl="fgShp" presStyleIdx="0" presStyleCnt="2" custLinFactNeighborX="777" custLinFactNeighborY="18023"/>
      <dgm:spPr>
        <a:solidFill>
          <a:srgbClr val="FF0000"/>
        </a:solidFill>
      </dgm:spPr>
    </dgm:pt>
    <dgm:pt modelId="{8D6F3200-2AE9-497A-95FF-73154AFB2541}" type="pres">
      <dgm:prSet presAssocID="{C8CC0E53-6A79-4483-B2A3-486E68AC22CF}" presName="center2" presStyleLbl="fgShp" presStyleIdx="1" presStyleCnt="2" custLinFactNeighborX="777" custLinFactNeighborY="12811"/>
      <dgm:spPr>
        <a:solidFill>
          <a:srgbClr val="FF0000"/>
        </a:solidFill>
      </dgm:spPr>
    </dgm:pt>
  </dgm:ptLst>
  <dgm:cxnLst>
    <dgm:cxn modelId="{23BA268F-0747-413A-B9B8-5BF17325F47E}" type="presOf" srcId="{4E08E817-46BD-4F8C-9C08-FF6742D9845D}" destId="{87799660-1E09-4282-8843-03EFCE86FB7F}" srcOrd="0" destOrd="0" presId="urn:microsoft.com/office/officeart/2005/8/layout/cycle4#1"/>
    <dgm:cxn modelId="{34EC389C-84DC-4023-AB4C-B1B9F688AD8D}" srcId="{C8CC0E53-6A79-4483-B2A3-486E68AC22CF}" destId="{4E08E817-46BD-4F8C-9C08-FF6742D9845D}" srcOrd="3" destOrd="0" parTransId="{AD9E970A-C882-40FF-BB2B-F66EF43BE7F2}" sibTransId="{F4F857B7-0597-4535-B9C8-811EC15B1422}"/>
    <dgm:cxn modelId="{232FDBAE-6A9B-46FC-9919-078117EA0F32}" srcId="{C8CC0E53-6A79-4483-B2A3-486E68AC22CF}" destId="{C870F459-980C-493F-8834-D92504CE5724}" srcOrd="0" destOrd="0" parTransId="{307FC488-A82C-462B-A0A9-9DED6F933491}" sibTransId="{F0FAA47D-EBAC-475B-BDF1-6B621B971701}"/>
    <dgm:cxn modelId="{1ABADFB2-7E35-4CD9-9827-82A1456D10CF}" type="presOf" srcId="{C8CC0E53-6A79-4483-B2A3-486E68AC22CF}" destId="{7DC207F5-EDB0-4B1C-9434-4F9F8567CEEC}" srcOrd="0" destOrd="0" presId="urn:microsoft.com/office/officeart/2005/8/layout/cycle4#1"/>
    <dgm:cxn modelId="{36F984C2-DC31-45E9-AC8E-167093207925}" srcId="{C8CC0E53-6A79-4483-B2A3-486E68AC22CF}" destId="{D1CFE659-9A83-4D83-B65B-7CF304620AED}" srcOrd="4" destOrd="0" parTransId="{280B42EB-0A0D-4F23-AC5D-AC88775CFD14}" sibTransId="{F51D04C9-005B-44E4-9321-439CF9B57E02}"/>
    <dgm:cxn modelId="{570F6DCE-816F-4812-AE0B-A4554F7C32BF}" type="presOf" srcId="{EF8A3093-8816-4596-88A7-8315DF416802}" destId="{1F804483-490E-4BAC-A2E6-0552F209F1FA}" srcOrd="0" destOrd="0" presId="urn:microsoft.com/office/officeart/2005/8/layout/cycle4#1"/>
    <dgm:cxn modelId="{084991D5-F870-482C-983B-9781793AFF42}" srcId="{C8CC0E53-6A79-4483-B2A3-486E68AC22CF}" destId="{3689C2FB-2836-41DB-B94E-2EAC93980545}" srcOrd="1" destOrd="0" parTransId="{F9E133E3-2034-4E8C-BCB1-2271F2486317}" sibTransId="{D31C01BA-87AF-4239-9E35-E15F292FF4D0}"/>
    <dgm:cxn modelId="{D08C44DF-E35D-4069-9A90-4B68D14A52B3}" type="presOf" srcId="{3689C2FB-2836-41DB-B94E-2EAC93980545}" destId="{275FAE7C-0B83-4C10-9B35-5E2B137ACC17}" srcOrd="0" destOrd="0" presId="urn:microsoft.com/office/officeart/2005/8/layout/cycle4#1"/>
    <dgm:cxn modelId="{861913E2-76A8-4186-9005-3B33FA2AF422}" srcId="{C8CC0E53-6A79-4483-B2A3-486E68AC22CF}" destId="{EF8A3093-8816-4596-88A7-8315DF416802}" srcOrd="2" destOrd="0" parTransId="{D757A31A-6DC9-4CEE-8F09-64330C4B2B2F}" sibTransId="{0E2BE939-2453-4D34-B1CF-D4712F9E4E8B}"/>
    <dgm:cxn modelId="{D9606BFD-B276-4C70-816F-9A58DD68D3A5}" type="presOf" srcId="{C870F459-980C-493F-8834-D92504CE5724}" destId="{2B24E4E2-1492-4607-9662-735D34B21C54}" srcOrd="0" destOrd="0" presId="urn:microsoft.com/office/officeart/2005/8/layout/cycle4#1"/>
    <dgm:cxn modelId="{995B7763-8786-40D1-9C34-8468B101AF5B}" type="presParOf" srcId="{7DC207F5-EDB0-4B1C-9434-4F9F8567CEEC}" destId="{922F91EF-88B3-4D05-B5A6-6FA41CBCAF70}" srcOrd="0" destOrd="0" presId="urn:microsoft.com/office/officeart/2005/8/layout/cycle4#1"/>
    <dgm:cxn modelId="{6AB304F5-568D-4FB9-92F0-96E876F271B0}" type="presParOf" srcId="{922F91EF-88B3-4D05-B5A6-6FA41CBCAF70}" destId="{4FB40739-5FB0-4BB7-B10C-4EE10BD4A489}" srcOrd="0" destOrd="0" presId="urn:microsoft.com/office/officeart/2005/8/layout/cycle4#1"/>
    <dgm:cxn modelId="{101110A0-2027-4701-86F9-EEB3A5BE6FF1}" type="presParOf" srcId="{7DC207F5-EDB0-4B1C-9434-4F9F8567CEEC}" destId="{B8FD47BF-0239-496A-BA7F-D62706010C51}" srcOrd="1" destOrd="0" presId="urn:microsoft.com/office/officeart/2005/8/layout/cycle4#1"/>
    <dgm:cxn modelId="{B0776351-E976-4FAF-BE58-3D3BA1B9260B}" type="presParOf" srcId="{B8FD47BF-0239-496A-BA7F-D62706010C51}" destId="{2B24E4E2-1492-4607-9662-735D34B21C54}" srcOrd="0" destOrd="0" presId="urn:microsoft.com/office/officeart/2005/8/layout/cycle4#1"/>
    <dgm:cxn modelId="{8011C285-2D60-4F60-A08D-DA724D56FFBA}" type="presParOf" srcId="{B8FD47BF-0239-496A-BA7F-D62706010C51}" destId="{275FAE7C-0B83-4C10-9B35-5E2B137ACC17}" srcOrd="1" destOrd="0" presId="urn:microsoft.com/office/officeart/2005/8/layout/cycle4#1"/>
    <dgm:cxn modelId="{889A6377-A03E-4CC1-A004-F023DFD67987}" type="presParOf" srcId="{B8FD47BF-0239-496A-BA7F-D62706010C51}" destId="{1F804483-490E-4BAC-A2E6-0552F209F1FA}" srcOrd="2" destOrd="0" presId="urn:microsoft.com/office/officeart/2005/8/layout/cycle4#1"/>
    <dgm:cxn modelId="{C06ED5BD-01C8-4D85-8D3C-538CE183153C}" type="presParOf" srcId="{B8FD47BF-0239-496A-BA7F-D62706010C51}" destId="{87799660-1E09-4282-8843-03EFCE86FB7F}" srcOrd="3" destOrd="0" presId="urn:microsoft.com/office/officeart/2005/8/layout/cycle4#1"/>
    <dgm:cxn modelId="{AD61255D-4887-44C7-89FF-61387395192B}" type="presParOf" srcId="{B8FD47BF-0239-496A-BA7F-D62706010C51}" destId="{5F94A540-00DA-4680-8DE4-3CECA2514647}" srcOrd="4" destOrd="0" presId="urn:microsoft.com/office/officeart/2005/8/layout/cycle4#1"/>
    <dgm:cxn modelId="{B233A74E-8557-4CEE-82C1-434BEB9D97CD}" type="presParOf" srcId="{7DC207F5-EDB0-4B1C-9434-4F9F8567CEEC}" destId="{66752962-55FA-4F42-BB51-20AD6C06BB3A}" srcOrd="2" destOrd="0" presId="urn:microsoft.com/office/officeart/2005/8/layout/cycle4#1"/>
    <dgm:cxn modelId="{A5CEDF63-27E3-4E8F-87F2-13C395890528}" type="presParOf" srcId="{7DC207F5-EDB0-4B1C-9434-4F9F8567CEEC}" destId="{8D6F3200-2AE9-497A-95FF-73154AFB2541}" srcOrd="3" destOrd="0" presId="urn:microsoft.com/office/officeart/2005/8/layout/cycle4#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4E4E2-1492-4607-9662-735D34B21C54}">
      <dsp:nvSpPr>
        <dsp:cNvPr id="0" name=""/>
        <dsp:cNvSpPr/>
      </dsp:nvSpPr>
      <dsp:spPr>
        <a:xfrm>
          <a:off x="3020368" y="677623"/>
          <a:ext cx="1801344" cy="1723529"/>
        </a:xfrm>
        <a:prstGeom prst="pieWedge">
          <a:avLst/>
        </a:prstGeom>
        <a:solidFill>
          <a:srgbClr val="0070C0">
            <a:alpha val="51765"/>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MARINE</a:t>
          </a:r>
        </a:p>
      </dsp:txBody>
      <dsp:txXfrm>
        <a:off x="3547969" y="1182433"/>
        <a:ext cx="1273743" cy="1218719"/>
      </dsp:txXfrm>
    </dsp:sp>
    <dsp:sp modelId="{275FAE7C-0B83-4C10-9B35-5E2B137ACC17}">
      <dsp:nvSpPr>
        <dsp:cNvPr id="0" name=""/>
        <dsp:cNvSpPr/>
      </dsp:nvSpPr>
      <dsp:spPr>
        <a:xfrm rot="5400000">
          <a:off x="4946168" y="638716"/>
          <a:ext cx="1723529" cy="1801344"/>
        </a:xfrm>
        <a:prstGeom prst="pieWedge">
          <a:avLst/>
        </a:prstGeom>
        <a:solidFill>
          <a:srgbClr val="0070C0">
            <a:alpha val="51765"/>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FISHERIES</a:t>
          </a:r>
        </a:p>
      </dsp:txBody>
      <dsp:txXfrm rot="-5400000">
        <a:off x="4907261" y="1182434"/>
        <a:ext cx="1273743" cy="1218719"/>
      </dsp:txXfrm>
    </dsp:sp>
    <dsp:sp modelId="{1F804483-490E-4BAC-A2E6-0552F209F1FA}">
      <dsp:nvSpPr>
        <dsp:cNvPr id="0" name=""/>
        <dsp:cNvSpPr/>
      </dsp:nvSpPr>
      <dsp:spPr>
        <a:xfrm rot="10800000">
          <a:off x="4896175" y="2492636"/>
          <a:ext cx="1801344" cy="1723529"/>
        </a:xfrm>
        <a:prstGeom prst="pieWedge">
          <a:avLst/>
        </a:prstGeom>
        <a:solidFill>
          <a:srgbClr val="0070C0">
            <a:alpha val="51765"/>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STRATEGIC</a:t>
          </a:r>
        </a:p>
        <a:p>
          <a:pPr marL="0" lvl="0" indent="0" algn="ctr" defTabSz="800100">
            <a:lnSpc>
              <a:spcPct val="90000"/>
            </a:lnSpc>
            <a:spcBef>
              <a:spcPct val="0"/>
            </a:spcBef>
            <a:spcAft>
              <a:spcPct val="35000"/>
            </a:spcAft>
            <a:buNone/>
          </a:pPr>
          <a:r>
            <a:rPr lang="en-US" sz="1800" b="1" kern="1200" dirty="0">
              <a:solidFill>
                <a:srgbClr val="FFFF00"/>
              </a:solidFill>
            </a:rPr>
            <a:t>AREA</a:t>
          </a:r>
        </a:p>
      </dsp:txBody>
      <dsp:txXfrm rot="10800000">
        <a:off x="4896175" y="2492636"/>
        <a:ext cx="1273743" cy="1218719"/>
      </dsp:txXfrm>
    </dsp:sp>
    <dsp:sp modelId="{87799660-1E09-4282-8843-03EFCE86FB7F}">
      <dsp:nvSpPr>
        <dsp:cNvPr id="0" name=""/>
        <dsp:cNvSpPr/>
      </dsp:nvSpPr>
      <dsp:spPr>
        <a:xfrm rot="16200000">
          <a:off x="3059276" y="2463117"/>
          <a:ext cx="1723529" cy="1801344"/>
        </a:xfrm>
        <a:prstGeom prst="pieWedge">
          <a:avLst/>
        </a:prstGeom>
        <a:solidFill>
          <a:srgbClr val="0070C0">
            <a:alpha val="51765"/>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rPr>
            <a:t>DEFENSE</a:t>
          </a:r>
        </a:p>
      </dsp:txBody>
      <dsp:txXfrm rot="5400000">
        <a:off x="3547970" y="2502025"/>
        <a:ext cx="1273743" cy="1218719"/>
      </dsp:txXfrm>
    </dsp:sp>
    <dsp:sp modelId="{66752962-55FA-4F42-BB51-20AD6C06BB3A}">
      <dsp:nvSpPr>
        <dsp:cNvPr id="0" name=""/>
        <dsp:cNvSpPr/>
      </dsp:nvSpPr>
      <dsp:spPr>
        <a:xfrm>
          <a:off x="4556415" y="2021087"/>
          <a:ext cx="697119" cy="606191"/>
        </a:xfrm>
        <a:prstGeom prst="circularArrow">
          <a:avLst/>
        </a:prstGeom>
        <a:solidFill>
          <a:srgbClr val="FF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D6F3200-2AE9-497A-95FF-73154AFB2541}">
      <dsp:nvSpPr>
        <dsp:cNvPr id="0" name=""/>
        <dsp:cNvSpPr/>
      </dsp:nvSpPr>
      <dsp:spPr>
        <a:xfrm rot="10800000">
          <a:off x="4556415" y="2222643"/>
          <a:ext cx="697119" cy="606191"/>
        </a:xfrm>
        <a:prstGeom prst="circularArrow">
          <a:avLst/>
        </a:prstGeom>
        <a:solidFill>
          <a:srgbClr val="FF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879D5E-855D-4F82-B625-D61E8F78B728}" type="datetimeFigureOut">
              <a:rPr lang="en-AU" smtClean="0"/>
              <a:t>30/08/2019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E6E34-1851-412D-AF6D-6B6E736DB1D2}" type="slidenum">
              <a:rPr lang="en-AU" smtClean="0"/>
              <a:t>‹#›</a:t>
            </a:fld>
            <a:endParaRPr lang="en-AU"/>
          </a:p>
        </p:txBody>
      </p:sp>
    </p:spTree>
    <p:extLst>
      <p:ext uri="{BB962C8B-B14F-4D97-AF65-F5344CB8AC3E}">
        <p14:creationId xmlns:p14="http://schemas.microsoft.com/office/powerpoint/2010/main" val="231199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7EE43FC-0ACA-4E04-B3C8-089CAFBDA2A4}" type="slidenum">
              <a:rPr lang="en-AU" smtClean="0"/>
              <a:t>1</a:t>
            </a:fld>
            <a:endParaRPr lang="en-AU"/>
          </a:p>
        </p:txBody>
      </p:sp>
    </p:spTree>
    <p:extLst>
      <p:ext uri="{BB962C8B-B14F-4D97-AF65-F5344CB8AC3E}">
        <p14:creationId xmlns:p14="http://schemas.microsoft.com/office/powerpoint/2010/main" val="4105715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7B815014-462A-498E-ABC4-DE30672279B2}"/>
              </a:ext>
            </a:extLst>
          </p:cNvPr>
          <p:cNvSpPr>
            <a:spLocks noGrp="1" noRot="1" noChangeAspect="1" noChangeArrowheads="1" noTextEdit="1"/>
          </p:cNvSpPr>
          <p:nvPr>
            <p:ph type="sldImg"/>
          </p:nvPr>
        </p:nvSpPr>
        <p:spPr>
          <a:xfrm>
            <a:off x="-182563" y="835025"/>
            <a:ext cx="7402513" cy="4165600"/>
          </a:xfrm>
          <a:ln/>
        </p:spPr>
      </p:sp>
      <p:sp>
        <p:nvSpPr>
          <p:cNvPr id="66563" name="Notes Placeholder 2">
            <a:extLst>
              <a:ext uri="{FF2B5EF4-FFF2-40B4-BE49-F238E27FC236}">
                <a16:creationId xmlns:a16="http://schemas.microsoft.com/office/drawing/2014/main" id="{A27CFFE0-F41B-4611-8082-2F8DC1D2FA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id-ID">
                <a:latin typeface="Arial" charset="0"/>
                <a:ea typeface="ＭＳ Ｐゴシック" charset="0"/>
              </a:rPr>
              <a:t>Luas wilayah</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1.208, 39 Km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a:t>
            </a:r>
            <a:r>
              <a:rPr lang="id-ID" sz="1400">
                <a:latin typeface="Arial" charset="0"/>
                <a:ea typeface="ＭＳ Ｐゴシック" charset="0"/>
              </a:rPr>
              <a:t>417 , 65 Km </a:t>
            </a:r>
          </a:p>
          <a:p>
            <a:pPr>
              <a:spcBef>
                <a:spcPct val="0"/>
              </a:spcBef>
              <a:defRPr/>
            </a:pPr>
            <a:r>
              <a:rPr lang="id-ID" sz="1400">
                <a:latin typeface="Arial" charset="0"/>
                <a:ea typeface="ＭＳ Ｐゴシック" charset="0"/>
              </a:rPr>
              <a:t>Panjang Garis Pantai 	: 99, 69 Km</a:t>
            </a:r>
          </a:p>
          <a:p>
            <a:pPr eaLnBrk="1" hangingPunct="1">
              <a:spcBef>
                <a:spcPct val="0"/>
              </a:spcBef>
              <a:defRPr/>
            </a:pPr>
            <a:r>
              <a:rPr lang="id-ID">
                <a:latin typeface="Arial" charset="0"/>
                <a:ea typeface="ＭＳ Ｐゴシック" charset="0"/>
              </a:rPr>
              <a:t>Kecamatan pesisir : 12 buah</a:t>
            </a:r>
          </a:p>
          <a:p>
            <a:pPr eaLnBrk="1" hangingPunct="1">
              <a:spcBef>
                <a:spcPct val="0"/>
              </a:spcBef>
              <a:defRPr/>
            </a:pPr>
            <a:r>
              <a:rPr lang="id-ID">
                <a:latin typeface="Arial" charset="0"/>
                <a:ea typeface="ＭＳ Ｐゴシック" charset="0"/>
              </a:rPr>
              <a:t>Pulau2 kecil : 21 bh</a:t>
            </a:r>
          </a:p>
          <a:p>
            <a:pPr eaLnBrk="1" hangingPunct="1">
              <a:spcBef>
                <a:spcPct val="0"/>
              </a:spcBef>
              <a:defRPr/>
            </a:pPr>
            <a:r>
              <a:rPr lang="id-ID">
                <a:latin typeface="Arial" charset="0"/>
                <a:ea typeface="ＭＳ Ｐゴシック" charset="0"/>
              </a:rPr>
              <a:t>East Lombok</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1.605,55 km</a:t>
            </a:r>
            <a:r>
              <a:rPr lang="id-ID" sz="1400" baseline="30000">
                <a:latin typeface="Arial" charset="0"/>
                <a:ea typeface="ＭＳ Ｐゴシック" charset="0"/>
              </a:rPr>
              <a:t>2</a:t>
            </a:r>
            <a:r>
              <a:rPr lang="id-ID" sz="1400">
                <a:latin typeface="Arial" charset="0"/>
                <a:ea typeface="ＭＳ Ｐゴシック" charset="0"/>
              </a:rPr>
              <a:t>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 </a:t>
            </a:r>
            <a:r>
              <a:rPr lang="id-ID" sz="1400">
                <a:latin typeface="Arial" charset="0"/>
                <a:ea typeface="ＭＳ Ｐゴシック" charset="0"/>
              </a:rPr>
              <a:t>1.074,33 km</a:t>
            </a:r>
            <a:r>
              <a:rPr lang="id-ID" sz="1400" baseline="30000">
                <a:latin typeface="Arial" charset="0"/>
                <a:ea typeface="ＭＳ Ｐゴシック" charset="0"/>
              </a:rPr>
              <a:t>2</a:t>
            </a:r>
            <a:endParaRPr lang="id-ID" sz="1400">
              <a:latin typeface="Arial" charset="0"/>
              <a:ea typeface="ＭＳ Ｐゴシック" charset="0"/>
            </a:endParaRPr>
          </a:p>
          <a:p>
            <a:pPr>
              <a:spcBef>
                <a:spcPct val="0"/>
              </a:spcBef>
              <a:defRPr/>
            </a:pPr>
            <a:r>
              <a:rPr lang="id-ID" sz="1400">
                <a:latin typeface="Arial" charset="0"/>
                <a:ea typeface="ＭＳ Ｐゴシック" charset="0"/>
              </a:rPr>
              <a:t>Panjang Garis Pantai 	:  Km</a:t>
            </a:r>
          </a:p>
          <a:p>
            <a:pPr eaLnBrk="1" hangingPunct="1">
              <a:spcBef>
                <a:spcPct val="0"/>
              </a:spcBef>
              <a:defRPr/>
            </a:pPr>
            <a:r>
              <a:rPr lang="id-ID">
                <a:latin typeface="Arial" charset="0"/>
                <a:ea typeface="ＭＳ Ｐゴシック" charset="0"/>
              </a:rPr>
              <a:t>Kecamatan pesisir : 20 buah</a:t>
            </a:r>
          </a:p>
          <a:p>
            <a:pPr eaLnBrk="1" hangingPunct="1">
              <a:spcBef>
                <a:spcPct val="0"/>
              </a:spcBef>
              <a:defRPr/>
            </a:pPr>
            <a:r>
              <a:rPr lang="id-ID">
                <a:latin typeface="Arial" charset="0"/>
                <a:ea typeface="ＭＳ Ｐゴシック" charset="0"/>
              </a:rPr>
              <a:t>Pulau-pulau kecil: </a:t>
            </a:r>
          </a:p>
          <a:p>
            <a:pPr eaLnBrk="1" hangingPunct="1">
              <a:spcBef>
                <a:spcPct val="0"/>
              </a:spcBef>
              <a:defRPr/>
            </a:pPr>
            <a:endParaRPr lang="id-ID">
              <a:latin typeface="Arial" charset="0"/>
              <a:ea typeface="ＭＳ Ｐゴシック" charset="0"/>
            </a:endParaRPr>
          </a:p>
          <a:p>
            <a:pPr eaLnBrk="1" hangingPunct="1">
              <a:spcBef>
                <a:spcPct val="0"/>
              </a:spcBef>
              <a:defRPr/>
            </a:pPr>
            <a:endParaRPr lang="id-ID">
              <a:latin typeface="Arial" charset="0"/>
              <a:ea typeface="ＭＳ Ｐゴシック" charset="0"/>
            </a:endParaRPr>
          </a:p>
        </p:txBody>
      </p:sp>
      <p:sp>
        <p:nvSpPr>
          <p:cNvPr id="303108" name="Slide Number Placeholder 3">
            <a:extLst>
              <a:ext uri="{FF2B5EF4-FFF2-40B4-BE49-F238E27FC236}">
                <a16:creationId xmlns:a16="http://schemas.microsoft.com/office/drawing/2014/main" id="{636FD5CD-4388-4AAB-9BA8-51A40D96F59A}"/>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E087EDC1-40A8-43FA-9389-C7BF1618C127}" type="slidenum">
              <a:rPr lang="en-US" altLang="en-US">
                <a:latin typeface="Arial" panose="020B0604020202020204" pitchFamily="34" charset="0"/>
                <a:ea typeface="MS PGothic" panose="020B0600070205080204" pitchFamily="34" charset="-128"/>
              </a:rPr>
              <a:pPr/>
              <a:t>11</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82485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7B815014-462A-498E-ABC4-DE30672279B2}"/>
              </a:ext>
            </a:extLst>
          </p:cNvPr>
          <p:cNvSpPr>
            <a:spLocks noGrp="1" noRot="1" noChangeAspect="1" noChangeArrowheads="1" noTextEdit="1"/>
          </p:cNvSpPr>
          <p:nvPr>
            <p:ph type="sldImg"/>
          </p:nvPr>
        </p:nvSpPr>
        <p:spPr>
          <a:xfrm>
            <a:off x="-182563" y="835025"/>
            <a:ext cx="7402513" cy="4165600"/>
          </a:xfrm>
          <a:ln/>
        </p:spPr>
      </p:sp>
      <p:sp>
        <p:nvSpPr>
          <p:cNvPr id="66563" name="Notes Placeholder 2">
            <a:extLst>
              <a:ext uri="{FF2B5EF4-FFF2-40B4-BE49-F238E27FC236}">
                <a16:creationId xmlns:a16="http://schemas.microsoft.com/office/drawing/2014/main" id="{A27CFFE0-F41B-4611-8082-2F8DC1D2FA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id-ID">
                <a:latin typeface="Arial" charset="0"/>
                <a:ea typeface="ＭＳ Ｐゴシック" charset="0"/>
              </a:rPr>
              <a:t>Luas wilayah</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1.208, 39 Km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a:t>
            </a:r>
            <a:r>
              <a:rPr lang="id-ID" sz="1400">
                <a:latin typeface="Arial" charset="0"/>
                <a:ea typeface="ＭＳ Ｐゴシック" charset="0"/>
              </a:rPr>
              <a:t>417 , 65 Km </a:t>
            </a:r>
          </a:p>
          <a:p>
            <a:pPr>
              <a:spcBef>
                <a:spcPct val="0"/>
              </a:spcBef>
              <a:defRPr/>
            </a:pPr>
            <a:r>
              <a:rPr lang="id-ID" sz="1400">
                <a:latin typeface="Arial" charset="0"/>
                <a:ea typeface="ＭＳ Ｐゴシック" charset="0"/>
              </a:rPr>
              <a:t>Panjang Garis Pantai 	: 99, 69 Km</a:t>
            </a:r>
          </a:p>
          <a:p>
            <a:pPr eaLnBrk="1" hangingPunct="1">
              <a:spcBef>
                <a:spcPct val="0"/>
              </a:spcBef>
              <a:defRPr/>
            </a:pPr>
            <a:r>
              <a:rPr lang="id-ID">
                <a:latin typeface="Arial" charset="0"/>
                <a:ea typeface="ＭＳ Ｐゴシック" charset="0"/>
              </a:rPr>
              <a:t>Kecamatan pesisir : 12 buah</a:t>
            </a:r>
          </a:p>
          <a:p>
            <a:pPr eaLnBrk="1" hangingPunct="1">
              <a:spcBef>
                <a:spcPct val="0"/>
              </a:spcBef>
              <a:defRPr/>
            </a:pPr>
            <a:r>
              <a:rPr lang="id-ID">
                <a:latin typeface="Arial" charset="0"/>
                <a:ea typeface="ＭＳ Ｐゴシック" charset="0"/>
              </a:rPr>
              <a:t>Pulau2 kecil : 21 bh</a:t>
            </a:r>
          </a:p>
          <a:p>
            <a:pPr eaLnBrk="1" hangingPunct="1">
              <a:spcBef>
                <a:spcPct val="0"/>
              </a:spcBef>
              <a:defRPr/>
            </a:pPr>
            <a:r>
              <a:rPr lang="id-ID">
                <a:latin typeface="Arial" charset="0"/>
                <a:ea typeface="ＭＳ Ｐゴシック" charset="0"/>
              </a:rPr>
              <a:t>East Lombok</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1.605,55 km</a:t>
            </a:r>
            <a:r>
              <a:rPr lang="id-ID" sz="1400" baseline="30000">
                <a:latin typeface="Arial" charset="0"/>
                <a:ea typeface="ＭＳ Ｐゴシック" charset="0"/>
              </a:rPr>
              <a:t>2</a:t>
            </a:r>
            <a:r>
              <a:rPr lang="id-ID" sz="1400">
                <a:latin typeface="Arial" charset="0"/>
                <a:ea typeface="ＭＳ Ｐゴシック" charset="0"/>
              </a:rPr>
              <a:t>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 </a:t>
            </a:r>
            <a:r>
              <a:rPr lang="id-ID" sz="1400">
                <a:latin typeface="Arial" charset="0"/>
                <a:ea typeface="ＭＳ Ｐゴシック" charset="0"/>
              </a:rPr>
              <a:t>1.074,33 km</a:t>
            </a:r>
            <a:r>
              <a:rPr lang="id-ID" sz="1400" baseline="30000">
                <a:latin typeface="Arial" charset="0"/>
                <a:ea typeface="ＭＳ Ｐゴシック" charset="0"/>
              </a:rPr>
              <a:t>2</a:t>
            </a:r>
            <a:endParaRPr lang="id-ID" sz="1400">
              <a:latin typeface="Arial" charset="0"/>
              <a:ea typeface="ＭＳ Ｐゴシック" charset="0"/>
            </a:endParaRPr>
          </a:p>
          <a:p>
            <a:pPr>
              <a:spcBef>
                <a:spcPct val="0"/>
              </a:spcBef>
              <a:defRPr/>
            </a:pPr>
            <a:r>
              <a:rPr lang="id-ID" sz="1400">
                <a:latin typeface="Arial" charset="0"/>
                <a:ea typeface="ＭＳ Ｐゴシック" charset="0"/>
              </a:rPr>
              <a:t>Panjang Garis Pantai 	:  Km</a:t>
            </a:r>
          </a:p>
          <a:p>
            <a:pPr eaLnBrk="1" hangingPunct="1">
              <a:spcBef>
                <a:spcPct val="0"/>
              </a:spcBef>
              <a:defRPr/>
            </a:pPr>
            <a:r>
              <a:rPr lang="id-ID">
                <a:latin typeface="Arial" charset="0"/>
                <a:ea typeface="ＭＳ Ｐゴシック" charset="0"/>
              </a:rPr>
              <a:t>Kecamatan pesisir : 20 buah</a:t>
            </a:r>
          </a:p>
          <a:p>
            <a:pPr eaLnBrk="1" hangingPunct="1">
              <a:spcBef>
                <a:spcPct val="0"/>
              </a:spcBef>
              <a:defRPr/>
            </a:pPr>
            <a:r>
              <a:rPr lang="id-ID">
                <a:latin typeface="Arial" charset="0"/>
                <a:ea typeface="ＭＳ Ｐゴシック" charset="0"/>
              </a:rPr>
              <a:t>Pulau-pulau kecil: </a:t>
            </a:r>
          </a:p>
          <a:p>
            <a:pPr eaLnBrk="1" hangingPunct="1">
              <a:spcBef>
                <a:spcPct val="0"/>
              </a:spcBef>
              <a:defRPr/>
            </a:pPr>
            <a:endParaRPr lang="id-ID">
              <a:latin typeface="Arial" charset="0"/>
              <a:ea typeface="ＭＳ Ｐゴシック" charset="0"/>
            </a:endParaRPr>
          </a:p>
          <a:p>
            <a:pPr eaLnBrk="1" hangingPunct="1">
              <a:spcBef>
                <a:spcPct val="0"/>
              </a:spcBef>
              <a:defRPr/>
            </a:pPr>
            <a:endParaRPr lang="id-ID">
              <a:latin typeface="Arial" charset="0"/>
              <a:ea typeface="ＭＳ Ｐゴシック" charset="0"/>
            </a:endParaRPr>
          </a:p>
        </p:txBody>
      </p:sp>
      <p:sp>
        <p:nvSpPr>
          <p:cNvPr id="303108" name="Slide Number Placeholder 3">
            <a:extLst>
              <a:ext uri="{FF2B5EF4-FFF2-40B4-BE49-F238E27FC236}">
                <a16:creationId xmlns:a16="http://schemas.microsoft.com/office/drawing/2014/main" id="{636FD5CD-4388-4AAB-9BA8-51A40D96F59A}"/>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E087EDC1-40A8-43FA-9389-C7BF1618C127}" type="slidenum">
              <a:rPr lang="en-US" altLang="en-US">
                <a:latin typeface="Arial" panose="020B0604020202020204" pitchFamily="34" charset="0"/>
                <a:ea typeface="MS PGothic" panose="020B0600070205080204" pitchFamily="34" charset="-128"/>
              </a:rPr>
              <a:pPr/>
              <a:t>12</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860485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7B815014-462A-498E-ABC4-DE30672279B2}"/>
              </a:ext>
            </a:extLst>
          </p:cNvPr>
          <p:cNvSpPr>
            <a:spLocks noGrp="1" noRot="1" noChangeAspect="1" noChangeArrowheads="1" noTextEdit="1"/>
          </p:cNvSpPr>
          <p:nvPr>
            <p:ph type="sldImg"/>
          </p:nvPr>
        </p:nvSpPr>
        <p:spPr>
          <a:xfrm>
            <a:off x="-182563" y="835025"/>
            <a:ext cx="7402513" cy="4165600"/>
          </a:xfrm>
          <a:ln/>
        </p:spPr>
      </p:sp>
      <p:sp>
        <p:nvSpPr>
          <p:cNvPr id="66563" name="Notes Placeholder 2">
            <a:extLst>
              <a:ext uri="{FF2B5EF4-FFF2-40B4-BE49-F238E27FC236}">
                <a16:creationId xmlns:a16="http://schemas.microsoft.com/office/drawing/2014/main" id="{A27CFFE0-F41B-4611-8082-2F8DC1D2FA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id-ID">
                <a:latin typeface="Arial" charset="0"/>
                <a:ea typeface="ＭＳ Ｐゴシック" charset="0"/>
              </a:rPr>
              <a:t>Luas wilayah</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1.208, 39 Km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a:t>
            </a:r>
            <a:r>
              <a:rPr lang="id-ID" sz="1400">
                <a:latin typeface="Arial" charset="0"/>
                <a:ea typeface="ＭＳ Ｐゴシック" charset="0"/>
              </a:rPr>
              <a:t>417 , 65 Km </a:t>
            </a:r>
          </a:p>
          <a:p>
            <a:pPr>
              <a:spcBef>
                <a:spcPct val="0"/>
              </a:spcBef>
              <a:defRPr/>
            </a:pPr>
            <a:r>
              <a:rPr lang="id-ID" sz="1400">
                <a:latin typeface="Arial" charset="0"/>
                <a:ea typeface="ＭＳ Ｐゴシック" charset="0"/>
              </a:rPr>
              <a:t>Panjang Garis Pantai 	: 99, 69 Km</a:t>
            </a:r>
          </a:p>
          <a:p>
            <a:pPr eaLnBrk="1" hangingPunct="1">
              <a:spcBef>
                <a:spcPct val="0"/>
              </a:spcBef>
              <a:defRPr/>
            </a:pPr>
            <a:r>
              <a:rPr lang="id-ID">
                <a:latin typeface="Arial" charset="0"/>
                <a:ea typeface="ＭＳ Ｐゴシック" charset="0"/>
              </a:rPr>
              <a:t>Kecamatan pesisir : 12 buah</a:t>
            </a:r>
          </a:p>
          <a:p>
            <a:pPr eaLnBrk="1" hangingPunct="1">
              <a:spcBef>
                <a:spcPct val="0"/>
              </a:spcBef>
              <a:defRPr/>
            </a:pPr>
            <a:r>
              <a:rPr lang="id-ID">
                <a:latin typeface="Arial" charset="0"/>
                <a:ea typeface="ＭＳ Ｐゴシック" charset="0"/>
              </a:rPr>
              <a:t>Pulau2 kecil : 21 bh</a:t>
            </a:r>
          </a:p>
          <a:p>
            <a:pPr eaLnBrk="1" hangingPunct="1">
              <a:spcBef>
                <a:spcPct val="0"/>
              </a:spcBef>
              <a:defRPr/>
            </a:pPr>
            <a:r>
              <a:rPr lang="id-ID">
                <a:latin typeface="Arial" charset="0"/>
                <a:ea typeface="ＭＳ Ｐゴシック" charset="0"/>
              </a:rPr>
              <a:t>East Lombok</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1.605,55 km</a:t>
            </a:r>
            <a:r>
              <a:rPr lang="id-ID" sz="1400" baseline="30000">
                <a:latin typeface="Arial" charset="0"/>
                <a:ea typeface="ＭＳ Ｐゴシック" charset="0"/>
              </a:rPr>
              <a:t>2</a:t>
            </a:r>
            <a:r>
              <a:rPr lang="id-ID" sz="1400">
                <a:latin typeface="Arial" charset="0"/>
                <a:ea typeface="ＭＳ Ｐゴシック" charset="0"/>
              </a:rPr>
              <a:t>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 </a:t>
            </a:r>
            <a:r>
              <a:rPr lang="id-ID" sz="1400">
                <a:latin typeface="Arial" charset="0"/>
                <a:ea typeface="ＭＳ Ｐゴシック" charset="0"/>
              </a:rPr>
              <a:t>1.074,33 km</a:t>
            </a:r>
            <a:r>
              <a:rPr lang="id-ID" sz="1400" baseline="30000">
                <a:latin typeface="Arial" charset="0"/>
                <a:ea typeface="ＭＳ Ｐゴシック" charset="0"/>
              </a:rPr>
              <a:t>2</a:t>
            </a:r>
            <a:endParaRPr lang="id-ID" sz="1400">
              <a:latin typeface="Arial" charset="0"/>
              <a:ea typeface="ＭＳ Ｐゴシック" charset="0"/>
            </a:endParaRPr>
          </a:p>
          <a:p>
            <a:pPr>
              <a:spcBef>
                <a:spcPct val="0"/>
              </a:spcBef>
              <a:defRPr/>
            </a:pPr>
            <a:r>
              <a:rPr lang="id-ID" sz="1400">
                <a:latin typeface="Arial" charset="0"/>
                <a:ea typeface="ＭＳ Ｐゴシック" charset="0"/>
              </a:rPr>
              <a:t>Panjang Garis Pantai 	:  Km</a:t>
            </a:r>
          </a:p>
          <a:p>
            <a:pPr eaLnBrk="1" hangingPunct="1">
              <a:spcBef>
                <a:spcPct val="0"/>
              </a:spcBef>
              <a:defRPr/>
            </a:pPr>
            <a:r>
              <a:rPr lang="id-ID">
                <a:latin typeface="Arial" charset="0"/>
                <a:ea typeface="ＭＳ Ｐゴシック" charset="0"/>
              </a:rPr>
              <a:t>Kecamatan pesisir : 20 buah</a:t>
            </a:r>
          </a:p>
          <a:p>
            <a:pPr eaLnBrk="1" hangingPunct="1">
              <a:spcBef>
                <a:spcPct val="0"/>
              </a:spcBef>
              <a:defRPr/>
            </a:pPr>
            <a:r>
              <a:rPr lang="id-ID">
                <a:latin typeface="Arial" charset="0"/>
                <a:ea typeface="ＭＳ Ｐゴシック" charset="0"/>
              </a:rPr>
              <a:t>Pulau-pulau kecil: </a:t>
            </a:r>
          </a:p>
          <a:p>
            <a:pPr eaLnBrk="1" hangingPunct="1">
              <a:spcBef>
                <a:spcPct val="0"/>
              </a:spcBef>
              <a:defRPr/>
            </a:pPr>
            <a:endParaRPr lang="id-ID">
              <a:latin typeface="Arial" charset="0"/>
              <a:ea typeface="ＭＳ Ｐゴシック" charset="0"/>
            </a:endParaRPr>
          </a:p>
          <a:p>
            <a:pPr eaLnBrk="1" hangingPunct="1">
              <a:spcBef>
                <a:spcPct val="0"/>
              </a:spcBef>
              <a:defRPr/>
            </a:pPr>
            <a:endParaRPr lang="id-ID">
              <a:latin typeface="Arial" charset="0"/>
              <a:ea typeface="ＭＳ Ｐゴシック" charset="0"/>
            </a:endParaRPr>
          </a:p>
        </p:txBody>
      </p:sp>
      <p:sp>
        <p:nvSpPr>
          <p:cNvPr id="303108" name="Slide Number Placeholder 3">
            <a:extLst>
              <a:ext uri="{FF2B5EF4-FFF2-40B4-BE49-F238E27FC236}">
                <a16:creationId xmlns:a16="http://schemas.microsoft.com/office/drawing/2014/main" id="{636FD5CD-4388-4AAB-9BA8-51A40D96F59A}"/>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E087EDC1-40A8-43FA-9389-C7BF1618C127}" type="slidenum">
              <a:rPr lang="en-US" altLang="en-US">
                <a:latin typeface="Arial" panose="020B0604020202020204" pitchFamily="34" charset="0"/>
                <a:ea typeface="MS PGothic" panose="020B0600070205080204" pitchFamily="34" charset="-128"/>
              </a:rPr>
              <a:pPr/>
              <a:t>13</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577135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7B815014-462A-498E-ABC4-DE30672279B2}"/>
              </a:ext>
            </a:extLst>
          </p:cNvPr>
          <p:cNvSpPr>
            <a:spLocks noGrp="1" noRot="1" noChangeAspect="1" noChangeArrowheads="1" noTextEdit="1"/>
          </p:cNvSpPr>
          <p:nvPr>
            <p:ph type="sldImg"/>
          </p:nvPr>
        </p:nvSpPr>
        <p:spPr>
          <a:xfrm>
            <a:off x="-182563" y="835025"/>
            <a:ext cx="7402513" cy="4165600"/>
          </a:xfrm>
          <a:ln/>
        </p:spPr>
      </p:sp>
      <p:sp>
        <p:nvSpPr>
          <p:cNvPr id="66563" name="Notes Placeholder 2">
            <a:extLst>
              <a:ext uri="{FF2B5EF4-FFF2-40B4-BE49-F238E27FC236}">
                <a16:creationId xmlns:a16="http://schemas.microsoft.com/office/drawing/2014/main" id="{A27CFFE0-F41B-4611-8082-2F8DC1D2FA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id-ID">
                <a:latin typeface="Arial" charset="0"/>
                <a:ea typeface="ＭＳ Ｐゴシック" charset="0"/>
              </a:rPr>
              <a:t>Luas wilayah</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1.208, 39 Km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a:t>
            </a:r>
            <a:r>
              <a:rPr lang="id-ID" sz="1400">
                <a:latin typeface="Arial" charset="0"/>
                <a:ea typeface="ＭＳ Ｐゴシック" charset="0"/>
              </a:rPr>
              <a:t>417 , 65 Km </a:t>
            </a:r>
          </a:p>
          <a:p>
            <a:pPr>
              <a:spcBef>
                <a:spcPct val="0"/>
              </a:spcBef>
              <a:defRPr/>
            </a:pPr>
            <a:r>
              <a:rPr lang="id-ID" sz="1400">
                <a:latin typeface="Arial" charset="0"/>
                <a:ea typeface="ＭＳ Ｐゴシック" charset="0"/>
              </a:rPr>
              <a:t>Panjang Garis Pantai 	: 99, 69 Km</a:t>
            </a:r>
          </a:p>
          <a:p>
            <a:pPr eaLnBrk="1" hangingPunct="1">
              <a:spcBef>
                <a:spcPct val="0"/>
              </a:spcBef>
              <a:defRPr/>
            </a:pPr>
            <a:r>
              <a:rPr lang="id-ID">
                <a:latin typeface="Arial" charset="0"/>
                <a:ea typeface="ＭＳ Ｐゴシック" charset="0"/>
              </a:rPr>
              <a:t>Kecamatan pesisir : 12 buah</a:t>
            </a:r>
          </a:p>
          <a:p>
            <a:pPr eaLnBrk="1" hangingPunct="1">
              <a:spcBef>
                <a:spcPct val="0"/>
              </a:spcBef>
              <a:defRPr/>
            </a:pPr>
            <a:r>
              <a:rPr lang="id-ID">
                <a:latin typeface="Arial" charset="0"/>
                <a:ea typeface="ＭＳ Ｐゴシック" charset="0"/>
              </a:rPr>
              <a:t>Pulau2 kecil : 21 bh</a:t>
            </a:r>
          </a:p>
          <a:p>
            <a:pPr eaLnBrk="1" hangingPunct="1">
              <a:spcBef>
                <a:spcPct val="0"/>
              </a:spcBef>
              <a:defRPr/>
            </a:pPr>
            <a:r>
              <a:rPr lang="id-ID">
                <a:latin typeface="Arial" charset="0"/>
                <a:ea typeface="ＭＳ Ｐゴシック" charset="0"/>
              </a:rPr>
              <a:t>East Lombok</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1.605,55 km</a:t>
            </a:r>
            <a:r>
              <a:rPr lang="id-ID" sz="1400" baseline="30000">
                <a:latin typeface="Arial" charset="0"/>
                <a:ea typeface="ＭＳ Ｐゴシック" charset="0"/>
              </a:rPr>
              <a:t>2</a:t>
            </a:r>
            <a:r>
              <a:rPr lang="id-ID" sz="1400">
                <a:latin typeface="Arial" charset="0"/>
                <a:ea typeface="ＭＳ Ｐゴシック" charset="0"/>
              </a:rPr>
              <a:t>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 </a:t>
            </a:r>
            <a:r>
              <a:rPr lang="id-ID" sz="1400">
                <a:latin typeface="Arial" charset="0"/>
                <a:ea typeface="ＭＳ Ｐゴシック" charset="0"/>
              </a:rPr>
              <a:t>1.074,33 km</a:t>
            </a:r>
            <a:r>
              <a:rPr lang="id-ID" sz="1400" baseline="30000">
                <a:latin typeface="Arial" charset="0"/>
                <a:ea typeface="ＭＳ Ｐゴシック" charset="0"/>
              </a:rPr>
              <a:t>2</a:t>
            </a:r>
            <a:endParaRPr lang="id-ID" sz="1400">
              <a:latin typeface="Arial" charset="0"/>
              <a:ea typeface="ＭＳ Ｐゴシック" charset="0"/>
            </a:endParaRPr>
          </a:p>
          <a:p>
            <a:pPr>
              <a:spcBef>
                <a:spcPct val="0"/>
              </a:spcBef>
              <a:defRPr/>
            </a:pPr>
            <a:r>
              <a:rPr lang="id-ID" sz="1400">
                <a:latin typeface="Arial" charset="0"/>
                <a:ea typeface="ＭＳ Ｐゴシック" charset="0"/>
              </a:rPr>
              <a:t>Panjang Garis Pantai 	:  Km</a:t>
            </a:r>
          </a:p>
          <a:p>
            <a:pPr eaLnBrk="1" hangingPunct="1">
              <a:spcBef>
                <a:spcPct val="0"/>
              </a:spcBef>
              <a:defRPr/>
            </a:pPr>
            <a:r>
              <a:rPr lang="id-ID">
                <a:latin typeface="Arial" charset="0"/>
                <a:ea typeface="ＭＳ Ｐゴシック" charset="0"/>
              </a:rPr>
              <a:t>Kecamatan pesisir : 20 buah</a:t>
            </a:r>
          </a:p>
          <a:p>
            <a:pPr eaLnBrk="1" hangingPunct="1">
              <a:spcBef>
                <a:spcPct val="0"/>
              </a:spcBef>
              <a:defRPr/>
            </a:pPr>
            <a:r>
              <a:rPr lang="id-ID">
                <a:latin typeface="Arial" charset="0"/>
                <a:ea typeface="ＭＳ Ｐゴシック" charset="0"/>
              </a:rPr>
              <a:t>Pulau-pulau kecil: </a:t>
            </a:r>
          </a:p>
          <a:p>
            <a:pPr eaLnBrk="1" hangingPunct="1">
              <a:spcBef>
                <a:spcPct val="0"/>
              </a:spcBef>
              <a:defRPr/>
            </a:pPr>
            <a:endParaRPr lang="id-ID">
              <a:latin typeface="Arial" charset="0"/>
              <a:ea typeface="ＭＳ Ｐゴシック" charset="0"/>
            </a:endParaRPr>
          </a:p>
          <a:p>
            <a:pPr eaLnBrk="1" hangingPunct="1">
              <a:spcBef>
                <a:spcPct val="0"/>
              </a:spcBef>
              <a:defRPr/>
            </a:pPr>
            <a:endParaRPr lang="id-ID">
              <a:latin typeface="Arial" charset="0"/>
              <a:ea typeface="ＭＳ Ｐゴシック" charset="0"/>
            </a:endParaRPr>
          </a:p>
        </p:txBody>
      </p:sp>
      <p:sp>
        <p:nvSpPr>
          <p:cNvPr id="303108" name="Slide Number Placeholder 3">
            <a:extLst>
              <a:ext uri="{FF2B5EF4-FFF2-40B4-BE49-F238E27FC236}">
                <a16:creationId xmlns:a16="http://schemas.microsoft.com/office/drawing/2014/main" id="{636FD5CD-4388-4AAB-9BA8-51A40D96F59A}"/>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E087EDC1-40A8-43FA-9389-C7BF1618C127}" type="slidenum">
              <a:rPr lang="en-US" altLang="en-US">
                <a:latin typeface="Arial" panose="020B0604020202020204" pitchFamily="34" charset="0"/>
                <a:ea typeface="MS PGothic" panose="020B0600070205080204" pitchFamily="34" charset="-128"/>
              </a:rPr>
              <a:pPr/>
              <a:t>14</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52785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7B815014-462A-498E-ABC4-DE30672279B2}"/>
              </a:ext>
            </a:extLst>
          </p:cNvPr>
          <p:cNvSpPr>
            <a:spLocks noGrp="1" noRot="1" noChangeAspect="1" noChangeArrowheads="1" noTextEdit="1"/>
          </p:cNvSpPr>
          <p:nvPr>
            <p:ph type="sldImg"/>
          </p:nvPr>
        </p:nvSpPr>
        <p:spPr>
          <a:xfrm>
            <a:off x="-182563" y="835025"/>
            <a:ext cx="7402513" cy="4165600"/>
          </a:xfrm>
          <a:ln/>
        </p:spPr>
      </p:sp>
      <p:sp>
        <p:nvSpPr>
          <p:cNvPr id="66563" name="Notes Placeholder 2">
            <a:extLst>
              <a:ext uri="{FF2B5EF4-FFF2-40B4-BE49-F238E27FC236}">
                <a16:creationId xmlns:a16="http://schemas.microsoft.com/office/drawing/2014/main" id="{A27CFFE0-F41B-4611-8082-2F8DC1D2FA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id-ID">
                <a:latin typeface="Arial" charset="0"/>
                <a:ea typeface="ＭＳ Ｐゴシック" charset="0"/>
              </a:rPr>
              <a:t>Luas wilayah</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1.208, 39 Km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a:t>
            </a:r>
            <a:r>
              <a:rPr lang="id-ID" sz="1400">
                <a:latin typeface="Arial" charset="0"/>
                <a:ea typeface="ＭＳ Ｐゴシック" charset="0"/>
              </a:rPr>
              <a:t>417 , 65 Km </a:t>
            </a:r>
          </a:p>
          <a:p>
            <a:pPr>
              <a:spcBef>
                <a:spcPct val="0"/>
              </a:spcBef>
              <a:defRPr/>
            </a:pPr>
            <a:r>
              <a:rPr lang="id-ID" sz="1400">
                <a:latin typeface="Arial" charset="0"/>
                <a:ea typeface="ＭＳ Ｐゴシック" charset="0"/>
              </a:rPr>
              <a:t>Panjang Garis Pantai 	: 99, 69 Km</a:t>
            </a:r>
          </a:p>
          <a:p>
            <a:pPr eaLnBrk="1" hangingPunct="1">
              <a:spcBef>
                <a:spcPct val="0"/>
              </a:spcBef>
              <a:defRPr/>
            </a:pPr>
            <a:r>
              <a:rPr lang="id-ID">
                <a:latin typeface="Arial" charset="0"/>
                <a:ea typeface="ＭＳ Ｐゴシック" charset="0"/>
              </a:rPr>
              <a:t>Kecamatan pesisir : 12 buah</a:t>
            </a:r>
          </a:p>
          <a:p>
            <a:pPr eaLnBrk="1" hangingPunct="1">
              <a:spcBef>
                <a:spcPct val="0"/>
              </a:spcBef>
              <a:defRPr/>
            </a:pPr>
            <a:r>
              <a:rPr lang="id-ID">
                <a:latin typeface="Arial" charset="0"/>
                <a:ea typeface="ＭＳ Ｐゴシック" charset="0"/>
              </a:rPr>
              <a:t>Pulau2 kecil : 21 bh</a:t>
            </a:r>
          </a:p>
          <a:p>
            <a:pPr eaLnBrk="1" hangingPunct="1">
              <a:spcBef>
                <a:spcPct val="0"/>
              </a:spcBef>
              <a:defRPr/>
            </a:pPr>
            <a:r>
              <a:rPr lang="id-ID">
                <a:latin typeface="Arial" charset="0"/>
                <a:ea typeface="ＭＳ Ｐゴシック" charset="0"/>
              </a:rPr>
              <a:t>East Lombok</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1.605,55 km</a:t>
            </a:r>
            <a:r>
              <a:rPr lang="id-ID" sz="1400" baseline="30000">
                <a:latin typeface="Arial" charset="0"/>
                <a:ea typeface="ＭＳ Ｐゴシック" charset="0"/>
              </a:rPr>
              <a:t>2</a:t>
            </a:r>
            <a:r>
              <a:rPr lang="id-ID" sz="1400">
                <a:latin typeface="Arial" charset="0"/>
                <a:ea typeface="ＭＳ Ｐゴシック" charset="0"/>
              </a:rPr>
              <a:t>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 </a:t>
            </a:r>
            <a:r>
              <a:rPr lang="id-ID" sz="1400">
                <a:latin typeface="Arial" charset="0"/>
                <a:ea typeface="ＭＳ Ｐゴシック" charset="0"/>
              </a:rPr>
              <a:t>1.074,33 km</a:t>
            </a:r>
            <a:r>
              <a:rPr lang="id-ID" sz="1400" baseline="30000">
                <a:latin typeface="Arial" charset="0"/>
                <a:ea typeface="ＭＳ Ｐゴシック" charset="0"/>
              </a:rPr>
              <a:t>2</a:t>
            </a:r>
            <a:endParaRPr lang="id-ID" sz="1400">
              <a:latin typeface="Arial" charset="0"/>
              <a:ea typeface="ＭＳ Ｐゴシック" charset="0"/>
            </a:endParaRPr>
          </a:p>
          <a:p>
            <a:pPr>
              <a:spcBef>
                <a:spcPct val="0"/>
              </a:spcBef>
              <a:defRPr/>
            </a:pPr>
            <a:r>
              <a:rPr lang="id-ID" sz="1400">
                <a:latin typeface="Arial" charset="0"/>
                <a:ea typeface="ＭＳ Ｐゴシック" charset="0"/>
              </a:rPr>
              <a:t>Panjang Garis Pantai 	:  Km</a:t>
            </a:r>
          </a:p>
          <a:p>
            <a:pPr eaLnBrk="1" hangingPunct="1">
              <a:spcBef>
                <a:spcPct val="0"/>
              </a:spcBef>
              <a:defRPr/>
            </a:pPr>
            <a:r>
              <a:rPr lang="id-ID">
                <a:latin typeface="Arial" charset="0"/>
                <a:ea typeface="ＭＳ Ｐゴシック" charset="0"/>
              </a:rPr>
              <a:t>Kecamatan pesisir : 20 buah</a:t>
            </a:r>
          </a:p>
          <a:p>
            <a:pPr eaLnBrk="1" hangingPunct="1">
              <a:spcBef>
                <a:spcPct val="0"/>
              </a:spcBef>
              <a:defRPr/>
            </a:pPr>
            <a:r>
              <a:rPr lang="id-ID">
                <a:latin typeface="Arial" charset="0"/>
                <a:ea typeface="ＭＳ Ｐゴシック" charset="0"/>
              </a:rPr>
              <a:t>Pulau-pulau kecil: </a:t>
            </a:r>
          </a:p>
          <a:p>
            <a:pPr eaLnBrk="1" hangingPunct="1">
              <a:spcBef>
                <a:spcPct val="0"/>
              </a:spcBef>
              <a:defRPr/>
            </a:pPr>
            <a:endParaRPr lang="id-ID">
              <a:latin typeface="Arial" charset="0"/>
              <a:ea typeface="ＭＳ Ｐゴシック" charset="0"/>
            </a:endParaRPr>
          </a:p>
          <a:p>
            <a:pPr eaLnBrk="1" hangingPunct="1">
              <a:spcBef>
                <a:spcPct val="0"/>
              </a:spcBef>
              <a:defRPr/>
            </a:pPr>
            <a:endParaRPr lang="id-ID">
              <a:latin typeface="Arial" charset="0"/>
              <a:ea typeface="ＭＳ Ｐゴシック" charset="0"/>
            </a:endParaRPr>
          </a:p>
        </p:txBody>
      </p:sp>
      <p:sp>
        <p:nvSpPr>
          <p:cNvPr id="303108" name="Slide Number Placeholder 3">
            <a:extLst>
              <a:ext uri="{FF2B5EF4-FFF2-40B4-BE49-F238E27FC236}">
                <a16:creationId xmlns:a16="http://schemas.microsoft.com/office/drawing/2014/main" id="{636FD5CD-4388-4AAB-9BA8-51A40D96F59A}"/>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E087EDC1-40A8-43FA-9389-C7BF1618C127}" type="slidenum">
              <a:rPr lang="en-US" altLang="en-US">
                <a:latin typeface="Arial" panose="020B0604020202020204" pitchFamily="34" charset="0"/>
                <a:ea typeface="MS PGothic" panose="020B0600070205080204" pitchFamily="34" charset="-128"/>
              </a:rPr>
              <a:pPr/>
              <a:t>15</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557108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7B815014-462A-498E-ABC4-DE30672279B2}"/>
              </a:ext>
            </a:extLst>
          </p:cNvPr>
          <p:cNvSpPr>
            <a:spLocks noGrp="1" noRot="1" noChangeAspect="1" noChangeArrowheads="1" noTextEdit="1"/>
          </p:cNvSpPr>
          <p:nvPr>
            <p:ph type="sldImg"/>
          </p:nvPr>
        </p:nvSpPr>
        <p:spPr>
          <a:xfrm>
            <a:off x="-182563" y="835025"/>
            <a:ext cx="7402513" cy="4165600"/>
          </a:xfrm>
          <a:ln/>
        </p:spPr>
      </p:sp>
      <p:sp>
        <p:nvSpPr>
          <p:cNvPr id="66563" name="Notes Placeholder 2">
            <a:extLst>
              <a:ext uri="{FF2B5EF4-FFF2-40B4-BE49-F238E27FC236}">
                <a16:creationId xmlns:a16="http://schemas.microsoft.com/office/drawing/2014/main" id="{A27CFFE0-F41B-4611-8082-2F8DC1D2FA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id-ID">
                <a:latin typeface="Arial" charset="0"/>
                <a:ea typeface="ＭＳ Ｐゴシック" charset="0"/>
              </a:rPr>
              <a:t>Luas wilayah</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1.208, 39 Km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a:t>
            </a:r>
            <a:r>
              <a:rPr lang="id-ID" sz="1400">
                <a:latin typeface="Arial" charset="0"/>
                <a:ea typeface="ＭＳ Ｐゴシック" charset="0"/>
              </a:rPr>
              <a:t>417 , 65 Km </a:t>
            </a:r>
          </a:p>
          <a:p>
            <a:pPr>
              <a:spcBef>
                <a:spcPct val="0"/>
              </a:spcBef>
              <a:defRPr/>
            </a:pPr>
            <a:r>
              <a:rPr lang="id-ID" sz="1400">
                <a:latin typeface="Arial" charset="0"/>
                <a:ea typeface="ＭＳ Ｐゴシック" charset="0"/>
              </a:rPr>
              <a:t>Panjang Garis Pantai 	: 99, 69 Km</a:t>
            </a:r>
          </a:p>
          <a:p>
            <a:pPr eaLnBrk="1" hangingPunct="1">
              <a:spcBef>
                <a:spcPct val="0"/>
              </a:spcBef>
              <a:defRPr/>
            </a:pPr>
            <a:r>
              <a:rPr lang="id-ID">
                <a:latin typeface="Arial" charset="0"/>
                <a:ea typeface="ＭＳ Ｐゴシック" charset="0"/>
              </a:rPr>
              <a:t>Kecamatan pesisir : 12 buah</a:t>
            </a:r>
          </a:p>
          <a:p>
            <a:pPr eaLnBrk="1" hangingPunct="1">
              <a:spcBef>
                <a:spcPct val="0"/>
              </a:spcBef>
              <a:defRPr/>
            </a:pPr>
            <a:r>
              <a:rPr lang="id-ID">
                <a:latin typeface="Arial" charset="0"/>
                <a:ea typeface="ＭＳ Ｐゴシック" charset="0"/>
              </a:rPr>
              <a:t>Pulau2 kecil : 21 bh</a:t>
            </a:r>
          </a:p>
          <a:p>
            <a:pPr eaLnBrk="1" hangingPunct="1">
              <a:spcBef>
                <a:spcPct val="0"/>
              </a:spcBef>
              <a:defRPr/>
            </a:pPr>
            <a:r>
              <a:rPr lang="id-ID">
                <a:latin typeface="Arial" charset="0"/>
                <a:ea typeface="ＭＳ Ｐゴシック" charset="0"/>
              </a:rPr>
              <a:t>East Lombok</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1.605,55 km</a:t>
            </a:r>
            <a:r>
              <a:rPr lang="id-ID" sz="1400" baseline="30000">
                <a:latin typeface="Arial" charset="0"/>
                <a:ea typeface="ＭＳ Ｐゴシック" charset="0"/>
              </a:rPr>
              <a:t>2</a:t>
            </a:r>
            <a:r>
              <a:rPr lang="id-ID" sz="1400">
                <a:latin typeface="Arial" charset="0"/>
                <a:ea typeface="ＭＳ Ｐゴシック" charset="0"/>
              </a:rPr>
              <a:t>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 </a:t>
            </a:r>
            <a:r>
              <a:rPr lang="id-ID" sz="1400">
                <a:latin typeface="Arial" charset="0"/>
                <a:ea typeface="ＭＳ Ｐゴシック" charset="0"/>
              </a:rPr>
              <a:t>1.074,33 km</a:t>
            </a:r>
            <a:r>
              <a:rPr lang="id-ID" sz="1400" baseline="30000">
                <a:latin typeface="Arial" charset="0"/>
                <a:ea typeface="ＭＳ Ｐゴシック" charset="0"/>
              </a:rPr>
              <a:t>2</a:t>
            </a:r>
            <a:endParaRPr lang="id-ID" sz="1400">
              <a:latin typeface="Arial" charset="0"/>
              <a:ea typeface="ＭＳ Ｐゴシック" charset="0"/>
            </a:endParaRPr>
          </a:p>
          <a:p>
            <a:pPr>
              <a:spcBef>
                <a:spcPct val="0"/>
              </a:spcBef>
              <a:defRPr/>
            </a:pPr>
            <a:r>
              <a:rPr lang="id-ID" sz="1400">
                <a:latin typeface="Arial" charset="0"/>
                <a:ea typeface="ＭＳ Ｐゴシック" charset="0"/>
              </a:rPr>
              <a:t>Panjang Garis Pantai 	:  Km</a:t>
            </a:r>
          </a:p>
          <a:p>
            <a:pPr eaLnBrk="1" hangingPunct="1">
              <a:spcBef>
                <a:spcPct val="0"/>
              </a:spcBef>
              <a:defRPr/>
            </a:pPr>
            <a:r>
              <a:rPr lang="id-ID">
                <a:latin typeface="Arial" charset="0"/>
                <a:ea typeface="ＭＳ Ｐゴシック" charset="0"/>
              </a:rPr>
              <a:t>Kecamatan pesisir : 20 buah</a:t>
            </a:r>
          </a:p>
          <a:p>
            <a:pPr eaLnBrk="1" hangingPunct="1">
              <a:spcBef>
                <a:spcPct val="0"/>
              </a:spcBef>
              <a:defRPr/>
            </a:pPr>
            <a:r>
              <a:rPr lang="id-ID">
                <a:latin typeface="Arial" charset="0"/>
                <a:ea typeface="ＭＳ Ｐゴシック" charset="0"/>
              </a:rPr>
              <a:t>Pulau-pulau kecil: </a:t>
            </a:r>
          </a:p>
          <a:p>
            <a:pPr eaLnBrk="1" hangingPunct="1">
              <a:spcBef>
                <a:spcPct val="0"/>
              </a:spcBef>
              <a:defRPr/>
            </a:pPr>
            <a:endParaRPr lang="id-ID">
              <a:latin typeface="Arial" charset="0"/>
              <a:ea typeface="ＭＳ Ｐゴシック" charset="0"/>
            </a:endParaRPr>
          </a:p>
          <a:p>
            <a:pPr eaLnBrk="1" hangingPunct="1">
              <a:spcBef>
                <a:spcPct val="0"/>
              </a:spcBef>
              <a:defRPr/>
            </a:pPr>
            <a:endParaRPr lang="id-ID">
              <a:latin typeface="Arial" charset="0"/>
              <a:ea typeface="ＭＳ Ｐゴシック" charset="0"/>
            </a:endParaRPr>
          </a:p>
        </p:txBody>
      </p:sp>
      <p:sp>
        <p:nvSpPr>
          <p:cNvPr id="303108" name="Slide Number Placeholder 3">
            <a:extLst>
              <a:ext uri="{FF2B5EF4-FFF2-40B4-BE49-F238E27FC236}">
                <a16:creationId xmlns:a16="http://schemas.microsoft.com/office/drawing/2014/main" id="{636FD5CD-4388-4AAB-9BA8-51A40D96F59A}"/>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E087EDC1-40A8-43FA-9389-C7BF1618C127}" type="slidenum">
              <a:rPr lang="en-US" altLang="en-US">
                <a:latin typeface="Arial" panose="020B0604020202020204" pitchFamily="34" charset="0"/>
                <a:ea typeface="MS PGothic" panose="020B0600070205080204" pitchFamily="34" charset="-128"/>
              </a:rPr>
              <a:pPr/>
              <a:t>16</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87147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a:extLst>
              <a:ext uri="{FF2B5EF4-FFF2-40B4-BE49-F238E27FC236}">
                <a16:creationId xmlns:a16="http://schemas.microsoft.com/office/drawing/2014/main" id="{F67BAFEC-2808-48AF-ABB4-DBD89864779B}"/>
              </a:ext>
            </a:extLst>
          </p:cNvPr>
          <p:cNvSpPr>
            <a:spLocks noGrp="1" noRot="1" noChangeAspect="1" noChangeArrowheads="1" noTextEdit="1"/>
          </p:cNvSpPr>
          <p:nvPr>
            <p:ph type="sldImg"/>
          </p:nvPr>
        </p:nvSpPr>
        <p:spPr>
          <a:xfrm>
            <a:off x="-185738" y="833438"/>
            <a:ext cx="7407276" cy="4167187"/>
          </a:xfrm>
          <a:ln/>
        </p:spPr>
      </p:sp>
      <p:sp>
        <p:nvSpPr>
          <p:cNvPr id="84995" name="Notes Placeholder 2">
            <a:extLst>
              <a:ext uri="{FF2B5EF4-FFF2-40B4-BE49-F238E27FC236}">
                <a16:creationId xmlns:a16="http://schemas.microsoft.com/office/drawing/2014/main" id="{2B3C8B05-DF80-4522-9CF6-F380AD769D46}"/>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d-ID">
              <a:latin typeface="Arial" charset="0"/>
              <a:ea typeface="ＭＳ Ｐゴシック" charset="0"/>
            </a:endParaRPr>
          </a:p>
        </p:txBody>
      </p:sp>
      <p:sp>
        <p:nvSpPr>
          <p:cNvPr id="308228" name="Slide Number Placeholder 3">
            <a:extLst>
              <a:ext uri="{FF2B5EF4-FFF2-40B4-BE49-F238E27FC236}">
                <a16:creationId xmlns:a16="http://schemas.microsoft.com/office/drawing/2014/main" id="{E851D2EA-02F3-41A5-AB93-519382B24C47}"/>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79CE87DF-6BCE-47D5-8E77-4533318FDC82}" type="slidenum">
              <a:rPr lang="id-ID" altLang="en-US">
                <a:latin typeface="Arial" panose="020B0604020202020204" pitchFamily="34" charset="0"/>
                <a:ea typeface="MS PGothic" panose="020B0600070205080204" pitchFamily="34" charset="-128"/>
              </a:rPr>
              <a:pPr/>
              <a:t>17</a:t>
            </a:fld>
            <a:endParaRPr lang="id-ID"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a:extLst>
              <a:ext uri="{FF2B5EF4-FFF2-40B4-BE49-F238E27FC236}">
                <a16:creationId xmlns:a16="http://schemas.microsoft.com/office/drawing/2014/main" id="{F67BAFEC-2808-48AF-ABB4-DBD89864779B}"/>
              </a:ext>
            </a:extLst>
          </p:cNvPr>
          <p:cNvSpPr>
            <a:spLocks noGrp="1" noRot="1" noChangeAspect="1" noChangeArrowheads="1" noTextEdit="1"/>
          </p:cNvSpPr>
          <p:nvPr>
            <p:ph type="sldImg"/>
          </p:nvPr>
        </p:nvSpPr>
        <p:spPr>
          <a:xfrm>
            <a:off x="-185738" y="833438"/>
            <a:ext cx="7407276" cy="4167187"/>
          </a:xfrm>
          <a:ln/>
        </p:spPr>
      </p:sp>
      <p:sp>
        <p:nvSpPr>
          <p:cNvPr id="84995" name="Notes Placeholder 2">
            <a:extLst>
              <a:ext uri="{FF2B5EF4-FFF2-40B4-BE49-F238E27FC236}">
                <a16:creationId xmlns:a16="http://schemas.microsoft.com/office/drawing/2014/main" id="{2B3C8B05-DF80-4522-9CF6-F380AD769D46}"/>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id-ID">
              <a:latin typeface="Arial" charset="0"/>
              <a:ea typeface="ＭＳ Ｐゴシック" charset="0"/>
            </a:endParaRPr>
          </a:p>
        </p:txBody>
      </p:sp>
      <p:sp>
        <p:nvSpPr>
          <p:cNvPr id="308228" name="Slide Number Placeholder 3">
            <a:extLst>
              <a:ext uri="{FF2B5EF4-FFF2-40B4-BE49-F238E27FC236}">
                <a16:creationId xmlns:a16="http://schemas.microsoft.com/office/drawing/2014/main" id="{E851D2EA-02F3-41A5-AB93-519382B24C47}"/>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79CE87DF-6BCE-47D5-8E77-4533318FDC82}" type="slidenum">
              <a:rPr lang="id-ID" altLang="en-US">
                <a:latin typeface="Arial" panose="020B0604020202020204" pitchFamily="34" charset="0"/>
                <a:ea typeface="MS PGothic" panose="020B0600070205080204" pitchFamily="34" charset="-128"/>
              </a:rPr>
              <a:pPr/>
              <a:t>18</a:t>
            </a:fld>
            <a:endParaRPr lang="id-ID"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53457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7EE43FC-0ACA-4E04-B3C8-089CAFBDA2A4}" type="slidenum">
              <a:rPr lang="en-AU" smtClean="0"/>
              <a:t>23</a:t>
            </a:fld>
            <a:endParaRPr lang="en-AU"/>
          </a:p>
        </p:txBody>
      </p:sp>
    </p:spTree>
    <p:extLst>
      <p:ext uri="{BB962C8B-B14F-4D97-AF65-F5344CB8AC3E}">
        <p14:creationId xmlns:p14="http://schemas.microsoft.com/office/powerpoint/2010/main" val="317485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DF518C26-63DD-445E-8ABF-C419AD599B68}" type="slidenum">
              <a:rPr lang="en-US" smtClean="0"/>
              <a:pPr/>
              <a:t>3</a:t>
            </a:fld>
            <a:endParaRPr lang="en-US"/>
          </a:p>
        </p:txBody>
      </p:sp>
    </p:spTree>
    <p:extLst>
      <p:ext uri="{BB962C8B-B14F-4D97-AF65-F5344CB8AC3E}">
        <p14:creationId xmlns:p14="http://schemas.microsoft.com/office/powerpoint/2010/main" val="1894081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a:extLst>
              <a:ext uri="{FF2B5EF4-FFF2-40B4-BE49-F238E27FC236}">
                <a16:creationId xmlns:a16="http://schemas.microsoft.com/office/drawing/2014/main" id="{73418AA3-795B-449F-86DF-B01C47DF276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305633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a:extLst>
              <a:ext uri="{FF2B5EF4-FFF2-40B4-BE49-F238E27FC236}">
                <a16:creationId xmlns:a16="http://schemas.microsoft.com/office/drawing/2014/main" id="{73418AA3-795B-449F-86DF-B01C47DF276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84588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a:extLst>
              <a:ext uri="{FF2B5EF4-FFF2-40B4-BE49-F238E27FC236}">
                <a16:creationId xmlns:a16="http://schemas.microsoft.com/office/drawing/2014/main" id="{73418AA3-795B-449F-86DF-B01C47DF276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3867984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a:extLst>
              <a:ext uri="{FF2B5EF4-FFF2-40B4-BE49-F238E27FC236}">
                <a16:creationId xmlns:a16="http://schemas.microsoft.com/office/drawing/2014/main" id="{73418AA3-795B-449F-86DF-B01C47DF276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850507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a:extLst>
              <a:ext uri="{FF2B5EF4-FFF2-40B4-BE49-F238E27FC236}">
                <a16:creationId xmlns:a16="http://schemas.microsoft.com/office/drawing/2014/main" id="{73418AA3-795B-449F-86DF-B01C47DF2764}"/>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007939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7B815014-462A-498E-ABC4-DE30672279B2}"/>
              </a:ext>
            </a:extLst>
          </p:cNvPr>
          <p:cNvSpPr>
            <a:spLocks noGrp="1" noRot="1" noChangeAspect="1" noChangeArrowheads="1" noTextEdit="1"/>
          </p:cNvSpPr>
          <p:nvPr>
            <p:ph type="sldImg"/>
          </p:nvPr>
        </p:nvSpPr>
        <p:spPr>
          <a:xfrm>
            <a:off x="-182563" y="835025"/>
            <a:ext cx="7402513" cy="4165600"/>
          </a:xfrm>
          <a:ln/>
        </p:spPr>
      </p:sp>
      <p:sp>
        <p:nvSpPr>
          <p:cNvPr id="66563" name="Notes Placeholder 2">
            <a:extLst>
              <a:ext uri="{FF2B5EF4-FFF2-40B4-BE49-F238E27FC236}">
                <a16:creationId xmlns:a16="http://schemas.microsoft.com/office/drawing/2014/main" id="{A27CFFE0-F41B-4611-8082-2F8DC1D2FA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id-ID">
                <a:latin typeface="Arial" charset="0"/>
                <a:ea typeface="ＭＳ Ｐゴシック" charset="0"/>
              </a:rPr>
              <a:t>Luas wilayah</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1.208, 39 Km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a:t>
            </a:r>
            <a:r>
              <a:rPr lang="id-ID" sz="1400">
                <a:latin typeface="Arial" charset="0"/>
                <a:ea typeface="ＭＳ Ｐゴシック" charset="0"/>
              </a:rPr>
              <a:t>417 , 65 Km </a:t>
            </a:r>
          </a:p>
          <a:p>
            <a:pPr>
              <a:spcBef>
                <a:spcPct val="0"/>
              </a:spcBef>
              <a:defRPr/>
            </a:pPr>
            <a:r>
              <a:rPr lang="id-ID" sz="1400">
                <a:latin typeface="Arial" charset="0"/>
                <a:ea typeface="ＭＳ Ｐゴシック" charset="0"/>
              </a:rPr>
              <a:t>Panjang Garis Pantai 	: 99, 69 Km</a:t>
            </a:r>
          </a:p>
          <a:p>
            <a:pPr eaLnBrk="1" hangingPunct="1">
              <a:spcBef>
                <a:spcPct val="0"/>
              </a:spcBef>
              <a:defRPr/>
            </a:pPr>
            <a:r>
              <a:rPr lang="id-ID">
                <a:latin typeface="Arial" charset="0"/>
                <a:ea typeface="ＭＳ Ｐゴシック" charset="0"/>
              </a:rPr>
              <a:t>Kecamatan pesisir : 12 buah</a:t>
            </a:r>
          </a:p>
          <a:p>
            <a:pPr eaLnBrk="1" hangingPunct="1">
              <a:spcBef>
                <a:spcPct val="0"/>
              </a:spcBef>
              <a:defRPr/>
            </a:pPr>
            <a:r>
              <a:rPr lang="id-ID">
                <a:latin typeface="Arial" charset="0"/>
                <a:ea typeface="ＭＳ Ｐゴシック" charset="0"/>
              </a:rPr>
              <a:t>Pulau2 kecil : 21 bh</a:t>
            </a:r>
          </a:p>
          <a:p>
            <a:pPr eaLnBrk="1" hangingPunct="1">
              <a:spcBef>
                <a:spcPct val="0"/>
              </a:spcBef>
              <a:defRPr/>
            </a:pPr>
            <a:r>
              <a:rPr lang="id-ID">
                <a:latin typeface="Arial" charset="0"/>
                <a:ea typeface="ＭＳ Ｐゴシック" charset="0"/>
              </a:rPr>
              <a:t>East Lombok</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1.605,55 km</a:t>
            </a:r>
            <a:r>
              <a:rPr lang="id-ID" sz="1400" baseline="30000">
                <a:latin typeface="Arial" charset="0"/>
                <a:ea typeface="ＭＳ Ｐゴシック" charset="0"/>
              </a:rPr>
              <a:t>2</a:t>
            </a:r>
            <a:r>
              <a:rPr lang="id-ID" sz="1400">
                <a:latin typeface="Arial" charset="0"/>
                <a:ea typeface="ＭＳ Ｐゴシック" charset="0"/>
              </a:rPr>
              <a:t>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 </a:t>
            </a:r>
            <a:r>
              <a:rPr lang="id-ID" sz="1400">
                <a:latin typeface="Arial" charset="0"/>
                <a:ea typeface="ＭＳ Ｐゴシック" charset="0"/>
              </a:rPr>
              <a:t>1.074,33 km</a:t>
            </a:r>
            <a:r>
              <a:rPr lang="id-ID" sz="1400" baseline="30000">
                <a:latin typeface="Arial" charset="0"/>
                <a:ea typeface="ＭＳ Ｐゴシック" charset="0"/>
              </a:rPr>
              <a:t>2</a:t>
            </a:r>
            <a:endParaRPr lang="id-ID" sz="1400">
              <a:latin typeface="Arial" charset="0"/>
              <a:ea typeface="ＭＳ Ｐゴシック" charset="0"/>
            </a:endParaRPr>
          </a:p>
          <a:p>
            <a:pPr>
              <a:spcBef>
                <a:spcPct val="0"/>
              </a:spcBef>
              <a:defRPr/>
            </a:pPr>
            <a:r>
              <a:rPr lang="id-ID" sz="1400">
                <a:latin typeface="Arial" charset="0"/>
                <a:ea typeface="ＭＳ Ｐゴシック" charset="0"/>
              </a:rPr>
              <a:t>Panjang Garis Pantai 	:  Km</a:t>
            </a:r>
          </a:p>
          <a:p>
            <a:pPr eaLnBrk="1" hangingPunct="1">
              <a:spcBef>
                <a:spcPct val="0"/>
              </a:spcBef>
              <a:defRPr/>
            </a:pPr>
            <a:r>
              <a:rPr lang="id-ID">
                <a:latin typeface="Arial" charset="0"/>
                <a:ea typeface="ＭＳ Ｐゴシック" charset="0"/>
              </a:rPr>
              <a:t>Kecamatan pesisir : 20 buah</a:t>
            </a:r>
          </a:p>
          <a:p>
            <a:pPr eaLnBrk="1" hangingPunct="1">
              <a:spcBef>
                <a:spcPct val="0"/>
              </a:spcBef>
              <a:defRPr/>
            </a:pPr>
            <a:r>
              <a:rPr lang="id-ID">
                <a:latin typeface="Arial" charset="0"/>
                <a:ea typeface="ＭＳ Ｐゴシック" charset="0"/>
              </a:rPr>
              <a:t>Pulau-pulau kecil: </a:t>
            </a:r>
          </a:p>
          <a:p>
            <a:pPr eaLnBrk="1" hangingPunct="1">
              <a:spcBef>
                <a:spcPct val="0"/>
              </a:spcBef>
              <a:defRPr/>
            </a:pPr>
            <a:endParaRPr lang="id-ID">
              <a:latin typeface="Arial" charset="0"/>
              <a:ea typeface="ＭＳ Ｐゴシック" charset="0"/>
            </a:endParaRPr>
          </a:p>
          <a:p>
            <a:pPr eaLnBrk="1" hangingPunct="1">
              <a:spcBef>
                <a:spcPct val="0"/>
              </a:spcBef>
              <a:defRPr/>
            </a:pPr>
            <a:endParaRPr lang="id-ID">
              <a:latin typeface="Arial" charset="0"/>
              <a:ea typeface="ＭＳ Ｐゴシック" charset="0"/>
            </a:endParaRPr>
          </a:p>
        </p:txBody>
      </p:sp>
      <p:sp>
        <p:nvSpPr>
          <p:cNvPr id="303108" name="Slide Number Placeholder 3">
            <a:extLst>
              <a:ext uri="{FF2B5EF4-FFF2-40B4-BE49-F238E27FC236}">
                <a16:creationId xmlns:a16="http://schemas.microsoft.com/office/drawing/2014/main" id="{636FD5CD-4388-4AAB-9BA8-51A40D96F59A}"/>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E087EDC1-40A8-43FA-9389-C7BF1618C127}" type="slidenum">
              <a:rPr lang="en-US" altLang="en-US">
                <a:latin typeface="Arial" panose="020B0604020202020204" pitchFamily="34" charset="0"/>
                <a:ea typeface="MS PGothic" panose="020B0600070205080204" pitchFamily="34" charset="-128"/>
              </a:rPr>
              <a:pPr/>
              <a:t>9</a:t>
            </a:fld>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7B815014-462A-498E-ABC4-DE30672279B2}"/>
              </a:ext>
            </a:extLst>
          </p:cNvPr>
          <p:cNvSpPr>
            <a:spLocks noGrp="1" noRot="1" noChangeAspect="1" noChangeArrowheads="1" noTextEdit="1"/>
          </p:cNvSpPr>
          <p:nvPr>
            <p:ph type="sldImg"/>
          </p:nvPr>
        </p:nvSpPr>
        <p:spPr>
          <a:xfrm>
            <a:off x="-182563" y="835025"/>
            <a:ext cx="7402513" cy="4165600"/>
          </a:xfrm>
          <a:ln/>
        </p:spPr>
      </p:sp>
      <p:sp>
        <p:nvSpPr>
          <p:cNvPr id="66563" name="Notes Placeholder 2">
            <a:extLst>
              <a:ext uri="{FF2B5EF4-FFF2-40B4-BE49-F238E27FC236}">
                <a16:creationId xmlns:a16="http://schemas.microsoft.com/office/drawing/2014/main" id="{A27CFFE0-F41B-4611-8082-2F8DC1D2FA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id-ID">
                <a:latin typeface="Arial" charset="0"/>
                <a:ea typeface="ＭＳ Ｐゴシック" charset="0"/>
              </a:rPr>
              <a:t>Luas wilayah</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1.208, 39 Km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a:t>
            </a:r>
            <a:r>
              <a:rPr lang="id-ID" sz="1400">
                <a:latin typeface="Arial" charset="0"/>
                <a:ea typeface="ＭＳ Ｐゴシック" charset="0"/>
              </a:rPr>
              <a:t>417 , 65 Km </a:t>
            </a:r>
          </a:p>
          <a:p>
            <a:pPr>
              <a:spcBef>
                <a:spcPct val="0"/>
              </a:spcBef>
              <a:defRPr/>
            </a:pPr>
            <a:r>
              <a:rPr lang="id-ID" sz="1400">
                <a:latin typeface="Arial" charset="0"/>
                <a:ea typeface="ＭＳ Ｐゴシック" charset="0"/>
              </a:rPr>
              <a:t>Panjang Garis Pantai 	: 99, 69 Km</a:t>
            </a:r>
          </a:p>
          <a:p>
            <a:pPr eaLnBrk="1" hangingPunct="1">
              <a:spcBef>
                <a:spcPct val="0"/>
              </a:spcBef>
              <a:defRPr/>
            </a:pPr>
            <a:r>
              <a:rPr lang="id-ID">
                <a:latin typeface="Arial" charset="0"/>
                <a:ea typeface="ＭＳ Ｐゴシック" charset="0"/>
              </a:rPr>
              <a:t>Kecamatan pesisir : 12 buah</a:t>
            </a:r>
          </a:p>
          <a:p>
            <a:pPr eaLnBrk="1" hangingPunct="1">
              <a:spcBef>
                <a:spcPct val="0"/>
              </a:spcBef>
              <a:defRPr/>
            </a:pPr>
            <a:r>
              <a:rPr lang="id-ID">
                <a:latin typeface="Arial" charset="0"/>
                <a:ea typeface="ＭＳ Ｐゴシック" charset="0"/>
              </a:rPr>
              <a:t>Pulau2 kecil : 21 bh</a:t>
            </a:r>
          </a:p>
          <a:p>
            <a:pPr eaLnBrk="1" hangingPunct="1">
              <a:spcBef>
                <a:spcPct val="0"/>
              </a:spcBef>
              <a:defRPr/>
            </a:pPr>
            <a:r>
              <a:rPr lang="id-ID">
                <a:latin typeface="Arial" charset="0"/>
                <a:ea typeface="ＭＳ Ｐゴシック" charset="0"/>
              </a:rPr>
              <a:t>East Lombok</a:t>
            </a:r>
          </a:p>
          <a:p>
            <a:pPr eaLnBrk="1" hangingPunct="1">
              <a:spcBef>
                <a:spcPct val="0"/>
              </a:spcBef>
              <a:defRPr/>
            </a:pPr>
            <a:r>
              <a:rPr lang="id-ID">
                <a:latin typeface="Arial" charset="0"/>
                <a:ea typeface="ＭＳ Ｐゴシック" charset="0"/>
              </a:rPr>
              <a:t>Darat	:</a:t>
            </a:r>
            <a:r>
              <a:rPr lang="id-ID" sz="1400">
                <a:latin typeface="Arial" charset="0"/>
                <a:ea typeface="ＭＳ Ｐゴシック" charset="0"/>
              </a:rPr>
              <a:t>1.605,55 km</a:t>
            </a:r>
            <a:r>
              <a:rPr lang="id-ID" sz="1400" baseline="30000">
                <a:latin typeface="Arial" charset="0"/>
                <a:ea typeface="ＭＳ Ｐゴシック" charset="0"/>
              </a:rPr>
              <a:t>2</a:t>
            </a:r>
            <a:r>
              <a:rPr lang="id-ID" sz="1400">
                <a:latin typeface="Arial" charset="0"/>
                <a:ea typeface="ＭＳ Ｐゴシック" charset="0"/>
              </a:rPr>
              <a:t> </a:t>
            </a:r>
            <a:endParaRPr lang="id-ID">
              <a:latin typeface="Arial" charset="0"/>
              <a:ea typeface="ＭＳ Ｐゴシック" charset="0"/>
            </a:endParaRPr>
          </a:p>
          <a:p>
            <a:pPr eaLnBrk="1" hangingPunct="1">
              <a:spcBef>
                <a:spcPct val="0"/>
              </a:spcBef>
              <a:defRPr/>
            </a:pPr>
            <a:r>
              <a:rPr lang="id-ID">
                <a:latin typeface="Arial" charset="0"/>
                <a:ea typeface="ＭＳ Ｐゴシック" charset="0"/>
              </a:rPr>
              <a:t>Laut	: </a:t>
            </a:r>
            <a:r>
              <a:rPr lang="id-ID" sz="1400">
                <a:latin typeface="Arial" charset="0"/>
                <a:ea typeface="ＭＳ Ｐゴシック" charset="0"/>
              </a:rPr>
              <a:t>1.074,33 km</a:t>
            </a:r>
            <a:r>
              <a:rPr lang="id-ID" sz="1400" baseline="30000">
                <a:latin typeface="Arial" charset="0"/>
                <a:ea typeface="ＭＳ Ｐゴシック" charset="0"/>
              </a:rPr>
              <a:t>2</a:t>
            </a:r>
            <a:endParaRPr lang="id-ID" sz="1400">
              <a:latin typeface="Arial" charset="0"/>
              <a:ea typeface="ＭＳ Ｐゴシック" charset="0"/>
            </a:endParaRPr>
          </a:p>
          <a:p>
            <a:pPr>
              <a:spcBef>
                <a:spcPct val="0"/>
              </a:spcBef>
              <a:defRPr/>
            </a:pPr>
            <a:r>
              <a:rPr lang="id-ID" sz="1400">
                <a:latin typeface="Arial" charset="0"/>
                <a:ea typeface="ＭＳ Ｐゴシック" charset="0"/>
              </a:rPr>
              <a:t>Panjang Garis Pantai 	:  Km</a:t>
            </a:r>
          </a:p>
          <a:p>
            <a:pPr eaLnBrk="1" hangingPunct="1">
              <a:spcBef>
                <a:spcPct val="0"/>
              </a:spcBef>
              <a:defRPr/>
            </a:pPr>
            <a:r>
              <a:rPr lang="id-ID">
                <a:latin typeface="Arial" charset="0"/>
                <a:ea typeface="ＭＳ Ｐゴシック" charset="0"/>
              </a:rPr>
              <a:t>Kecamatan pesisir : 20 buah</a:t>
            </a:r>
          </a:p>
          <a:p>
            <a:pPr eaLnBrk="1" hangingPunct="1">
              <a:spcBef>
                <a:spcPct val="0"/>
              </a:spcBef>
              <a:defRPr/>
            </a:pPr>
            <a:r>
              <a:rPr lang="id-ID">
                <a:latin typeface="Arial" charset="0"/>
                <a:ea typeface="ＭＳ Ｐゴシック" charset="0"/>
              </a:rPr>
              <a:t>Pulau-pulau kecil: </a:t>
            </a:r>
          </a:p>
          <a:p>
            <a:pPr eaLnBrk="1" hangingPunct="1">
              <a:spcBef>
                <a:spcPct val="0"/>
              </a:spcBef>
              <a:defRPr/>
            </a:pPr>
            <a:endParaRPr lang="id-ID">
              <a:latin typeface="Arial" charset="0"/>
              <a:ea typeface="ＭＳ Ｐゴシック" charset="0"/>
            </a:endParaRPr>
          </a:p>
          <a:p>
            <a:pPr eaLnBrk="1" hangingPunct="1">
              <a:spcBef>
                <a:spcPct val="0"/>
              </a:spcBef>
              <a:defRPr/>
            </a:pPr>
            <a:endParaRPr lang="id-ID">
              <a:latin typeface="Arial" charset="0"/>
              <a:ea typeface="ＭＳ Ｐゴシック" charset="0"/>
            </a:endParaRPr>
          </a:p>
        </p:txBody>
      </p:sp>
      <p:sp>
        <p:nvSpPr>
          <p:cNvPr id="303108" name="Slide Number Placeholder 3">
            <a:extLst>
              <a:ext uri="{FF2B5EF4-FFF2-40B4-BE49-F238E27FC236}">
                <a16:creationId xmlns:a16="http://schemas.microsoft.com/office/drawing/2014/main" id="{636FD5CD-4388-4AAB-9BA8-51A40D96F59A}"/>
              </a:ext>
            </a:extLst>
          </p:cNvPr>
          <p:cNvSpPr>
            <a:spLocks noGrp="1"/>
          </p:cNvSpPr>
          <p:nvPr>
            <p:ph type="sldNum" sz="quarter" idx="5"/>
          </p:nvPr>
        </p:nvSpPr>
        <p:spPr>
          <a:noFill/>
        </p:spPr>
        <p:txBody>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fld id="{E087EDC1-40A8-43FA-9389-C7BF1618C127}" type="slidenum">
              <a:rPr lang="en-US" altLang="en-US">
                <a:latin typeface="Arial" panose="020B0604020202020204" pitchFamily="34" charset="0"/>
                <a:ea typeface="MS PGothic" panose="020B0600070205080204" pitchFamily="34" charset="-128"/>
              </a:rPr>
              <a:pPr/>
              <a:t>10</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591973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C02D6-993C-4B31-902F-B569B51FD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29DA0FB-BA55-496C-861C-BA9DD933CA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788B55D-7B46-4C21-ACD8-4A557B521365}"/>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5" name="Footer Placeholder 4">
            <a:extLst>
              <a:ext uri="{FF2B5EF4-FFF2-40B4-BE49-F238E27FC236}">
                <a16:creationId xmlns:a16="http://schemas.microsoft.com/office/drawing/2014/main" id="{CEEC9CE3-1C79-4802-9AAB-95AF1EABDBB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0F3E83B-2271-42FD-99BF-AE02548302E7}"/>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202653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B87C-4105-4BC6-88A5-1134B7766B0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E5A8222-2767-46A8-94AD-16C1AD921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E1655C7-A4F6-4235-B805-A41B4035297F}"/>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5" name="Footer Placeholder 4">
            <a:extLst>
              <a:ext uri="{FF2B5EF4-FFF2-40B4-BE49-F238E27FC236}">
                <a16:creationId xmlns:a16="http://schemas.microsoft.com/office/drawing/2014/main" id="{9344247E-4007-4426-AE75-17C936BF0EC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1ADA82-63FB-4B18-ABB3-458D3293188A}"/>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253311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A6197-8ED1-4F2F-A824-50B9F646DA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7B57632-AA5F-4AB9-884C-6252AB734B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EB0997B-506F-462E-80A0-E17E2C204F32}"/>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5" name="Footer Placeholder 4">
            <a:extLst>
              <a:ext uri="{FF2B5EF4-FFF2-40B4-BE49-F238E27FC236}">
                <a16:creationId xmlns:a16="http://schemas.microsoft.com/office/drawing/2014/main" id="{04DED41D-3499-4566-8BAE-2B4CEB270C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00F47E1-7DD4-4937-9372-E719E26B9123}"/>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1876899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7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BD383A7C-8A01-407D-9CAD-A28B75F51C4B}"/>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7747C6AD-0C3A-4EA9-BA52-0C65F1071ACC}"/>
              </a:ext>
            </a:extLst>
          </p:cNvPr>
          <p:cNvSpPr>
            <a:spLocks noGrp="1"/>
          </p:cNvSpPr>
          <p:nvPr>
            <p:ph type="dt" sz="half" idx="11"/>
          </p:nvPr>
        </p:nvSpPr>
        <p:spPr/>
        <p:txBody>
          <a:bodyPr/>
          <a:lstStyle>
            <a:lvl1pPr>
              <a:defRPr/>
            </a:lvl1pPr>
          </a:lstStyle>
          <a:p>
            <a:pPr>
              <a:defRPr/>
            </a:pPr>
            <a:fld id="{56B58664-E6B9-4788-A8CB-C22B6D1F4A31}" type="datetimeFigureOut">
              <a:rPr lang="en-US"/>
              <a:pPr>
                <a:defRPr/>
              </a:pPr>
              <a:t>8/30/2019</a:t>
            </a:fld>
            <a:endParaRPr lang="en-US"/>
          </a:p>
        </p:txBody>
      </p:sp>
      <p:sp>
        <p:nvSpPr>
          <p:cNvPr id="7" name="Holder 6">
            <a:extLst>
              <a:ext uri="{FF2B5EF4-FFF2-40B4-BE49-F238E27FC236}">
                <a16:creationId xmlns:a16="http://schemas.microsoft.com/office/drawing/2014/main" id="{EA353422-8B8B-45C8-A78C-9E7F2895A38D}"/>
              </a:ext>
            </a:extLst>
          </p:cNvPr>
          <p:cNvSpPr>
            <a:spLocks noGrp="1"/>
          </p:cNvSpPr>
          <p:nvPr>
            <p:ph type="sldNum" sz="quarter" idx="12"/>
          </p:nvPr>
        </p:nvSpPr>
        <p:spPr/>
        <p:txBody>
          <a:bodyPr/>
          <a:lstStyle>
            <a:lvl1pPr>
              <a:defRPr/>
            </a:lvl1pPr>
          </a:lstStyle>
          <a:p>
            <a:fld id="{0C7E2234-6081-400F-BFDF-33709DB83F56}" type="slidenum">
              <a:rPr lang="en-US" altLang="en-US"/>
              <a:pPr/>
              <a:t>‹#›</a:t>
            </a:fld>
            <a:endParaRPr lang="en-US" altLang="en-US"/>
          </a:p>
        </p:txBody>
      </p:sp>
    </p:spTree>
    <p:extLst>
      <p:ext uri="{BB962C8B-B14F-4D97-AF65-F5344CB8AC3E}">
        <p14:creationId xmlns:p14="http://schemas.microsoft.com/office/powerpoint/2010/main" val="964761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38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DCD9-BFF9-46BE-9B5D-67DF94ADA50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2366083-9E75-465E-837C-056B3C82E8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DD60B16-035C-49D6-9423-956266E795AC}"/>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5" name="Footer Placeholder 4">
            <a:extLst>
              <a:ext uri="{FF2B5EF4-FFF2-40B4-BE49-F238E27FC236}">
                <a16:creationId xmlns:a16="http://schemas.microsoft.com/office/drawing/2014/main" id="{8562CCD6-809A-4172-8E9F-1E24C52D025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81D0E8F-17DB-47C4-BEAB-EC9E8C76E100}"/>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1012293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4BAE5-D2C3-421C-A89E-5007FA0B78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A7416D7-808B-4851-A589-A85584D7E5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3164E2-60EC-4406-A4BE-3D0528E61D19}"/>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5" name="Footer Placeholder 4">
            <a:extLst>
              <a:ext uri="{FF2B5EF4-FFF2-40B4-BE49-F238E27FC236}">
                <a16:creationId xmlns:a16="http://schemas.microsoft.com/office/drawing/2014/main" id="{D2C18325-1397-4F87-8A27-761D6148449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671D65-CC9C-4EC8-B7DE-95DF0FD5540B}"/>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257077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254AA-B363-43F6-B788-7EF6178E024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BC92DE1-494C-4B82-8877-4D4081B854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02B4F81-D8D0-4080-ABEF-79579F60A1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7139E65-317D-48EB-8AC9-E59F64EE0C80}"/>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6" name="Footer Placeholder 5">
            <a:extLst>
              <a:ext uri="{FF2B5EF4-FFF2-40B4-BE49-F238E27FC236}">
                <a16:creationId xmlns:a16="http://schemas.microsoft.com/office/drawing/2014/main" id="{0ECD27E6-1917-4D29-9ACD-5545D5FF53F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95DF66C-C656-4714-B57D-162675171E29}"/>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206840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AB36-F051-4ADA-A63B-2E72F1A2D53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C7E50D5-A555-4405-9A44-0406C296AA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E9801B-13DD-4ADD-9D47-033BB98A23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2EAAD16-F31C-4E17-85A5-7F70B5522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0C441F-AF18-422E-B6EA-B83B4FF4AC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4A73853-DA32-437F-9CF4-E695B22D27BD}"/>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8" name="Footer Placeholder 7">
            <a:extLst>
              <a:ext uri="{FF2B5EF4-FFF2-40B4-BE49-F238E27FC236}">
                <a16:creationId xmlns:a16="http://schemas.microsoft.com/office/drawing/2014/main" id="{66515F7E-43DD-4A6D-B985-0384C8F21E5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91B39B7-9359-44F9-A479-810AC92B07CE}"/>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18117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8BEE-3FCC-4720-A221-0DA38084227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165B692-8605-4C72-ADFA-F8E120E95A60}"/>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4" name="Footer Placeholder 3">
            <a:extLst>
              <a:ext uri="{FF2B5EF4-FFF2-40B4-BE49-F238E27FC236}">
                <a16:creationId xmlns:a16="http://schemas.microsoft.com/office/drawing/2014/main" id="{061A4FFC-354B-4D54-A1E4-D8BB2C1A37D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7288FBA-F1E2-448B-82E5-5989097084F1}"/>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245901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648270-264D-437C-8CEE-68F4330E17E2}"/>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3" name="Footer Placeholder 2">
            <a:extLst>
              <a:ext uri="{FF2B5EF4-FFF2-40B4-BE49-F238E27FC236}">
                <a16:creationId xmlns:a16="http://schemas.microsoft.com/office/drawing/2014/main" id="{BA9A1B6F-15B2-43DD-9416-3F3AC444E56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4885970-020D-40A3-8B16-4797081D4DE6}"/>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2578933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2F7BD-EF9C-42A6-93BC-D05C677C7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869C450-A424-41E2-BDA3-DD5BADB9E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83220DC-2F22-4024-9382-E1459A163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AD8B57-62AA-4A8D-8172-A876F942AE4E}"/>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6" name="Footer Placeholder 5">
            <a:extLst>
              <a:ext uri="{FF2B5EF4-FFF2-40B4-BE49-F238E27FC236}">
                <a16:creationId xmlns:a16="http://schemas.microsoft.com/office/drawing/2014/main" id="{90D1522A-3F92-4B02-A449-BBBA303DBEF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FD6985B-1364-4C14-81A5-9DC022E254AA}"/>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363579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127A-6D48-40B4-8F8C-BF3DD24CF3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0E2157B-9F17-4444-954B-1146CE332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19AEB09-E749-4252-9E52-79ACF6E44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24E9F-7FC4-47D9-9738-DA3540751DBD}"/>
              </a:ext>
            </a:extLst>
          </p:cNvPr>
          <p:cNvSpPr>
            <a:spLocks noGrp="1"/>
          </p:cNvSpPr>
          <p:nvPr>
            <p:ph type="dt" sz="half" idx="10"/>
          </p:nvPr>
        </p:nvSpPr>
        <p:spPr/>
        <p:txBody>
          <a:bodyPr/>
          <a:lstStyle/>
          <a:p>
            <a:fld id="{9C34D705-5A31-4FDB-AD05-AF57CA4A242D}" type="datetimeFigureOut">
              <a:rPr lang="en-AU" smtClean="0"/>
              <a:t>30/08/2019</a:t>
            </a:fld>
            <a:endParaRPr lang="en-AU"/>
          </a:p>
        </p:txBody>
      </p:sp>
      <p:sp>
        <p:nvSpPr>
          <p:cNvPr id="6" name="Footer Placeholder 5">
            <a:extLst>
              <a:ext uri="{FF2B5EF4-FFF2-40B4-BE49-F238E27FC236}">
                <a16:creationId xmlns:a16="http://schemas.microsoft.com/office/drawing/2014/main" id="{93EC0036-0221-4D39-877C-D4AFC9B239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4575E03-5A14-4228-A98A-C83CBD8FEA68}"/>
              </a:ext>
            </a:extLst>
          </p:cNvPr>
          <p:cNvSpPr>
            <a:spLocks noGrp="1"/>
          </p:cNvSpPr>
          <p:nvPr>
            <p:ph type="sldNum" sz="quarter" idx="12"/>
          </p:nvPr>
        </p:nvSpPr>
        <p:spPr/>
        <p:txBody>
          <a:bodyPr/>
          <a:lstStyle/>
          <a:p>
            <a:fld id="{D07281FE-9B52-4CB4-AEE1-97F4B5228D48}" type="slidenum">
              <a:rPr lang="en-AU" smtClean="0"/>
              <a:t>‹#›</a:t>
            </a:fld>
            <a:endParaRPr lang="en-AU"/>
          </a:p>
        </p:txBody>
      </p:sp>
    </p:spTree>
    <p:extLst>
      <p:ext uri="{BB962C8B-B14F-4D97-AF65-F5344CB8AC3E}">
        <p14:creationId xmlns:p14="http://schemas.microsoft.com/office/powerpoint/2010/main" val="184376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7305B-76CF-4834-9494-55DBCC8A90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6C96155-13DC-4145-B276-2B5052738F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4B1ADB5-4317-4777-81C9-6911EE31C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34D705-5A31-4FDB-AD05-AF57CA4A242D}" type="datetimeFigureOut">
              <a:rPr lang="en-AU" smtClean="0"/>
              <a:t>30/08/2019</a:t>
            </a:fld>
            <a:endParaRPr lang="en-AU"/>
          </a:p>
        </p:txBody>
      </p:sp>
      <p:sp>
        <p:nvSpPr>
          <p:cNvPr id="5" name="Footer Placeholder 4">
            <a:extLst>
              <a:ext uri="{FF2B5EF4-FFF2-40B4-BE49-F238E27FC236}">
                <a16:creationId xmlns:a16="http://schemas.microsoft.com/office/drawing/2014/main" id="{C80CF1EF-E32B-4D40-8FF4-D4F54C0EF4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A0D656B-4AA0-47D4-82BC-18D3CB360C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281FE-9B52-4CB4-AEE1-97F4B5228D48}" type="slidenum">
              <a:rPr lang="en-AU" smtClean="0"/>
              <a:t>‹#›</a:t>
            </a:fld>
            <a:endParaRPr lang="en-AU"/>
          </a:p>
        </p:txBody>
      </p:sp>
    </p:spTree>
    <p:extLst>
      <p:ext uri="{BB962C8B-B14F-4D97-AF65-F5344CB8AC3E}">
        <p14:creationId xmlns:p14="http://schemas.microsoft.com/office/powerpoint/2010/main" val="1327813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pn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jp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jp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2.png"/><Relationship Id="rId9"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6.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jp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2.pn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BD92EE-1965-4FE9-B161-93C10587C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2795"/>
            <a:ext cx="12192000" cy="7620000"/>
          </a:xfrm>
          <a:prstGeom prst="rect">
            <a:avLst/>
          </a:prstGeom>
        </p:spPr>
      </p:pic>
      <p:sp>
        <p:nvSpPr>
          <p:cNvPr id="11" name="Rectangle 10">
            <a:extLst>
              <a:ext uri="{FF2B5EF4-FFF2-40B4-BE49-F238E27FC236}">
                <a16:creationId xmlns:a16="http://schemas.microsoft.com/office/drawing/2014/main" id="{1AFE68A8-1EB8-460A-A7CC-0EEBB23CC553}"/>
              </a:ext>
            </a:extLst>
          </p:cNvPr>
          <p:cNvSpPr/>
          <p:nvPr/>
        </p:nvSpPr>
        <p:spPr>
          <a:xfrm>
            <a:off x="0" y="1244602"/>
            <a:ext cx="12192000" cy="87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673BF228-9784-4B87-99A9-749192C306A2}"/>
              </a:ext>
            </a:extLst>
          </p:cNvPr>
          <p:cNvSpPr/>
          <p:nvPr/>
        </p:nvSpPr>
        <p:spPr>
          <a:xfrm>
            <a:off x="964764" y="1202587"/>
            <a:ext cx="10132560" cy="954107"/>
          </a:xfrm>
          <a:prstGeom prst="rect">
            <a:avLst/>
          </a:prstGeom>
          <a:noFill/>
          <a:ln>
            <a:noFill/>
          </a:ln>
        </p:spPr>
        <p:txBody>
          <a:bodyPr wrap="square">
            <a:spAutoFit/>
          </a:bodyPr>
          <a:lstStyle/>
          <a:p>
            <a:pPr algn="ctr"/>
            <a:r>
              <a:rPr lang="en-US" altLang="en-US" sz="2800" dirty="0">
                <a:solidFill>
                  <a:srgbClr val="00B0F0"/>
                </a:solidFill>
                <a:latin typeface="Arial Black" panose="020B0A04020102020204" pitchFamily="34" charset="0"/>
                <a:ea typeface="MS PGothic" panose="020B0600070205080204" pitchFamily="34" charset="-128"/>
              </a:rPr>
              <a:t>BLUE ECONOMY MODEL </a:t>
            </a:r>
          </a:p>
          <a:p>
            <a:pPr algn="ctr"/>
            <a:r>
              <a:rPr lang="en-US" altLang="en-US" sz="2800" dirty="0">
                <a:solidFill>
                  <a:srgbClr val="00B0F0"/>
                </a:solidFill>
                <a:latin typeface="Arial Black" panose="020B0A04020102020204" pitchFamily="34" charset="0"/>
                <a:ea typeface="MS PGothic" panose="020B0600070205080204" pitchFamily="34" charset="-128"/>
              </a:rPr>
              <a:t>FOR SMALL ISLAND DEVELOMENT </a:t>
            </a:r>
          </a:p>
        </p:txBody>
      </p:sp>
      <p:grpSp>
        <p:nvGrpSpPr>
          <p:cNvPr id="13" name="Group 12">
            <a:extLst>
              <a:ext uri="{FF2B5EF4-FFF2-40B4-BE49-F238E27FC236}">
                <a16:creationId xmlns:a16="http://schemas.microsoft.com/office/drawing/2014/main" id="{F64B5805-B101-46B8-8654-C08684F7C5C1}"/>
              </a:ext>
            </a:extLst>
          </p:cNvPr>
          <p:cNvGrpSpPr/>
          <p:nvPr/>
        </p:nvGrpSpPr>
        <p:grpSpPr>
          <a:xfrm>
            <a:off x="0" y="6128432"/>
            <a:ext cx="12192000" cy="729568"/>
            <a:chOff x="0" y="6128432"/>
            <a:chExt cx="12192000" cy="729568"/>
          </a:xfrm>
        </p:grpSpPr>
        <p:sp>
          <p:nvSpPr>
            <p:cNvPr id="14" name="Rectangle 13">
              <a:extLst>
                <a:ext uri="{FF2B5EF4-FFF2-40B4-BE49-F238E27FC236}">
                  <a16:creationId xmlns:a16="http://schemas.microsoft.com/office/drawing/2014/main" id="{4D87ECD5-25CC-4344-BA24-1A4EE8E79A1A}"/>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CBB6BD70-0D16-4B50-9514-09E73DA1AEAC}"/>
                </a:ext>
              </a:extLst>
            </p:cNvPr>
            <p:cNvSpPr/>
            <p:nvPr/>
          </p:nvSpPr>
          <p:spPr>
            <a:xfrm>
              <a:off x="0" y="6397205"/>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12D1B4C2-5ECD-406F-92ED-ABB00DB9CAB8}"/>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D456F5A5-0113-4153-9794-0D4588FF77D8}"/>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pic>
          <p:nvPicPr>
            <p:cNvPr id="18" name="Picture 17">
              <a:extLst>
                <a:ext uri="{FF2B5EF4-FFF2-40B4-BE49-F238E27FC236}">
                  <a16:creationId xmlns:a16="http://schemas.microsoft.com/office/drawing/2014/main" id="{7A50204E-2C1A-494C-B8AD-0426DB55E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19" name="TextBox 18">
            <a:extLst>
              <a:ext uri="{FF2B5EF4-FFF2-40B4-BE49-F238E27FC236}">
                <a16:creationId xmlns:a16="http://schemas.microsoft.com/office/drawing/2014/main" id="{6D6A3A91-9DA8-4A32-85A7-F0BE3FB77ACE}"/>
              </a:ext>
            </a:extLst>
          </p:cNvPr>
          <p:cNvSpPr txBox="1"/>
          <p:nvPr/>
        </p:nvSpPr>
        <p:spPr>
          <a:xfrm>
            <a:off x="47185" y="4719039"/>
            <a:ext cx="6311834" cy="1015663"/>
          </a:xfrm>
          <a:prstGeom prst="rect">
            <a:avLst/>
          </a:prstGeom>
          <a:noFill/>
        </p:spPr>
        <p:txBody>
          <a:bodyPr wrap="square" rtlCol="0">
            <a:spAutoFit/>
          </a:bodyPr>
          <a:lstStyle/>
          <a:p>
            <a:endParaRPr lang="en-AU" b="1" dirty="0">
              <a:solidFill>
                <a:schemeClr val="bg1"/>
              </a:solidFill>
            </a:endParaRPr>
          </a:p>
          <a:p>
            <a:r>
              <a:rPr lang="en-AU" b="1" dirty="0">
                <a:solidFill>
                  <a:schemeClr val="bg1"/>
                </a:solidFill>
              </a:rPr>
              <a:t>Prof. Ir. R. </a:t>
            </a:r>
            <a:r>
              <a:rPr lang="en-AU" b="1" dirty="0" err="1">
                <a:solidFill>
                  <a:schemeClr val="bg1"/>
                </a:solidFill>
              </a:rPr>
              <a:t>Sjarief</a:t>
            </a:r>
            <a:r>
              <a:rPr lang="en-AU" b="1" dirty="0">
                <a:solidFill>
                  <a:schemeClr val="bg1"/>
                </a:solidFill>
              </a:rPr>
              <a:t> </a:t>
            </a:r>
            <a:r>
              <a:rPr lang="en-AU" b="1" dirty="0" err="1">
                <a:solidFill>
                  <a:schemeClr val="bg1"/>
                </a:solidFill>
              </a:rPr>
              <a:t>Widjaja</a:t>
            </a:r>
            <a:r>
              <a:rPr lang="en-AU" b="1" dirty="0">
                <a:solidFill>
                  <a:schemeClr val="bg1"/>
                </a:solidFill>
              </a:rPr>
              <a:t>, </a:t>
            </a:r>
            <a:r>
              <a:rPr lang="en-AU" b="1" dirty="0" err="1">
                <a:solidFill>
                  <a:schemeClr val="bg1"/>
                </a:solidFill>
              </a:rPr>
              <a:t>Ph.D</a:t>
            </a:r>
            <a:endParaRPr lang="en-AU" b="1" dirty="0">
              <a:solidFill>
                <a:schemeClr val="bg1"/>
              </a:solidFill>
            </a:endParaRPr>
          </a:p>
          <a:p>
            <a:r>
              <a:rPr lang="en-AU" sz="1200" b="1" dirty="0">
                <a:solidFill>
                  <a:schemeClr val="bg1"/>
                </a:solidFill>
              </a:rPr>
              <a:t>Head of Research and Human resource Agency,</a:t>
            </a:r>
          </a:p>
          <a:p>
            <a:r>
              <a:rPr lang="en-AU" sz="1200" b="1" dirty="0">
                <a:solidFill>
                  <a:schemeClr val="bg1"/>
                </a:solidFill>
              </a:rPr>
              <a:t> Ministry Of Marine Affairs and Fisheries</a:t>
            </a:r>
          </a:p>
        </p:txBody>
      </p:sp>
      <p:sp>
        <p:nvSpPr>
          <p:cNvPr id="20" name="Rectangle 19">
            <a:extLst>
              <a:ext uri="{FF2B5EF4-FFF2-40B4-BE49-F238E27FC236}">
                <a16:creationId xmlns:a16="http://schemas.microsoft.com/office/drawing/2014/main" id="{14B0B3E3-331F-4A88-BFC5-413CCF3F10C8}"/>
              </a:ext>
            </a:extLst>
          </p:cNvPr>
          <p:cNvSpPr/>
          <p:nvPr/>
        </p:nvSpPr>
        <p:spPr>
          <a:xfrm>
            <a:off x="155102" y="5824112"/>
            <a:ext cx="6096000" cy="461665"/>
          </a:xfrm>
          <a:prstGeom prst="rect">
            <a:avLst/>
          </a:prstGeom>
        </p:spPr>
        <p:txBody>
          <a:bodyPr>
            <a:spAutoFit/>
          </a:bodyPr>
          <a:lstStyle/>
          <a:p>
            <a:r>
              <a:rPr lang="en-AU" sz="1200" b="1" dirty="0">
                <a:solidFill>
                  <a:schemeClr val="bg1"/>
                </a:solidFill>
              </a:rPr>
              <a:t>Research Centre Building, ITS</a:t>
            </a:r>
          </a:p>
          <a:p>
            <a:r>
              <a:rPr lang="en-AU" sz="1200" b="1" dirty="0">
                <a:solidFill>
                  <a:schemeClr val="bg1"/>
                </a:solidFill>
              </a:rPr>
              <a:t>2 Sept 2019</a:t>
            </a:r>
          </a:p>
        </p:txBody>
      </p:sp>
    </p:spTree>
    <p:extLst>
      <p:ext uri="{BB962C8B-B14F-4D97-AF65-F5344CB8AC3E}">
        <p14:creationId xmlns:p14="http://schemas.microsoft.com/office/powerpoint/2010/main" val="73174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1327E81-4E7E-48A9-A1F4-F7681AD55EB2}"/>
              </a:ext>
            </a:extLst>
          </p:cNvPr>
          <p:cNvSpPr/>
          <p:nvPr/>
        </p:nvSpPr>
        <p:spPr>
          <a:xfrm>
            <a:off x="2971800" y="6581776"/>
            <a:ext cx="6781800" cy="276225"/>
          </a:xfrm>
          <a:prstGeom prst="rect">
            <a:avLst/>
          </a:prstGeom>
        </p:spPr>
        <p:txBody>
          <a:bodyPr>
            <a:spAutoFit/>
          </a:bodyPr>
          <a:lstStyle/>
          <a:p>
            <a:pPr algn="ctr">
              <a:defRPr/>
            </a:pPr>
            <a:r>
              <a:rPr lang="en-US" altLang="en-US" sz="1200" b="1" dirty="0">
                <a:solidFill>
                  <a:srgbClr val="FFFF00"/>
                </a:solidFill>
                <a:effectLst>
                  <a:outerShdw blurRad="38100" dist="38100" dir="2700000" algn="tl">
                    <a:srgbClr val="000000"/>
                  </a:outerShdw>
                </a:effectLst>
                <a:latin typeface="Arial Black" panose="020B0A04020102020204" pitchFamily="34" charset="0"/>
              </a:rPr>
              <a:t>MSc COURSE IN FISHERIES BUSINESS – AUP FISHERIES POLYTECHNIC </a:t>
            </a:r>
          </a:p>
        </p:txBody>
      </p:sp>
      <p:pic>
        <p:nvPicPr>
          <p:cNvPr id="34" name="Picture 33">
            <a:extLst>
              <a:ext uri="{FF2B5EF4-FFF2-40B4-BE49-F238E27FC236}">
                <a16:creationId xmlns:a16="http://schemas.microsoft.com/office/drawing/2014/main" id="{39A47221-C9E3-4376-97D7-1F010C99479C}"/>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36" name="Group 35">
            <a:extLst>
              <a:ext uri="{FF2B5EF4-FFF2-40B4-BE49-F238E27FC236}">
                <a16:creationId xmlns:a16="http://schemas.microsoft.com/office/drawing/2014/main" id="{8E6D77FB-E8BC-42E9-B237-AB1DE0CF9118}"/>
              </a:ext>
            </a:extLst>
          </p:cNvPr>
          <p:cNvGrpSpPr/>
          <p:nvPr/>
        </p:nvGrpSpPr>
        <p:grpSpPr>
          <a:xfrm>
            <a:off x="0" y="6010275"/>
            <a:ext cx="12192000" cy="861560"/>
            <a:chOff x="0" y="6128432"/>
            <a:chExt cx="12192000" cy="823861"/>
          </a:xfrm>
        </p:grpSpPr>
        <p:sp>
          <p:nvSpPr>
            <p:cNvPr id="37" name="Rectangle 36">
              <a:extLst>
                <a:ext uri="{FF2B5EF4-FFF2-40B4-BE49-F238E27FC236}">
                  <a16:creationId xmlns:a16="http://schemas.microsoft.com/office/drawing/2014/main" id="{E03A20F7-2BB8-41BD-831B-D3638C8E9BD5}"/>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8" name="Rectangle 37">
              <a:extLst>
                <a:ext uri="{FF2B5EF4-FFF2-40B4-BE49-F238E27FC236}">
                  <a16:creationId xmlns:a16="http://schemas.microsoft.com/office/drawing/2014/main" id="{2A77F8AF-D155-44E6-9FBA-634D23B024FE}"/>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Oval 48">
              <a:extLst>
                <a:ext uri="{FF2B5EF4-FFF2-40B4-BE49-F238E27FC236}">
                  <a16:creationId xmlns:a16="http://schemas.microsoft.com/office/drawing/2014/main" id="{3D7E9181-E7CA-45E7-AB3D-D713F92D54C1}"/>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1" name="Picture 50">
              <a:extLst>
                <a:ext uri="{FF2B5EF4-FFF2-40B4-BE49-F238E27FC236}">
                  <a16:creationId xmlns:a16="http://schemas.microsoft.com/office/drawing/2014/main" id="{9896F2A6-8E17-4632-A22D-3D8C4C60B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pic>
        <p:nvPicPr>
          <p:cNvPr id="10" name="Picture 2">
            <a:extLst>
              <a:ext uri="{FF2B5EF4-FFF2-40B4-BE49-F238E27FC236}">
                <a16:creationId xmlns:a16="http://schemas.microsoft.com/office/drawing/2014/main" id="{EEEB64F9-AA65-44D9-8248-30982A66AD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1042988"/>
            <a:ext cx="5056188"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04FFD69D-6A62-47C3-A3FA-31FB827171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663" t="68356" r="63857" b="28397"/>
          <a:stretch>
            <a:fillRect/>
          </a:stretch>
        </p:blipFill>
        <p:spPr bwMode="auto">
          <a:xfrm>
            <a:off x="8362951" y="4259263"/>
            <a:ext cx="2208213" cy="990600"/>
          </a:xfrm>
          <a:prstGeom prst="rect">
            <a:avLst/>
          </a:prstGeom>
          <a:solidFill>
            <a:srgbClr val="00B050"/>
          </a:solidFill>
          <a:ln>
            <a:noFill/>
          </a:ln>
        </p:spPr>
      </p:pic>
      <p:pic>
        <p:nvPicPr>
          <p:cNvPr id="12" name="Picture 2">
            <a:extLst>
              <a:ext uri="{FF2B5EF4-FFF2-40B4-BE49-F238E27FC236}">
                <a16:creationId xmlns:a16="http://schemas.microsoft.com/office/drawing/2014/main" id="{1396C5C2-B831-4494-8ED5-12522ACE81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9065" t="53699" r="40395" b="45753"/>
          <a:stretch>
            <a:fillRect/>
          </a:stretch>
        </p:blipFill>
        <p:spPr bwMode="auto">
          <a:xfrm>
            <a:off x="8364539" y="5287963"/>
            <a:ext cx="21923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160D291-09AF-4739-96FC-D3E9CE58C428}"/>
              </a:ext>
            </a:extLst>
          </p:cNvPr>
          <p:cNvSpPr/>
          <p:nvPr/>
        </p:nvSpPr>
        <p:spPr>
          <a:xfrm>
            <a:off x="1905000" y="263526"/>
            <a:ext cx="8661400" cy="461963"/>
          </a:xfrm>
          <a:prstGeom prst="rect">
            <a:avLst/>
          </a:prstGeom>
        </p:spPr>
        <p:txBody>
          <a:bodyPr>
            <a:spAutoFit/>
          </a:bodyPr>
          <a:lstStyle/>
          <a:p>
            <a:pPr algn="ctr">
              <a:defRPr/>
            </a:pPr>
            <a:r>
              <a:rPr lang="en-US" sz="2400" dirty="0">
                <a:solidFill>
                  <a:schemeClr val="bg1"/>
                </a:solidFill>
                <a:latin typeface="Arial Black" panose="020B0A04020102020204" pitchFamily="34" charset="0"/>
              </a:rPr>
              <a:t>MARINE NATURAL RESOURCES IN </a:t>
            </a:r>
            <a:r>
              <a:rPr lang="id-ID" sz="2400" dirty="0">
                <a:solidFill>
                  <a:schemeClr val="bg1"/>
                </a:solidFill>
                <a:latin typeface="Arial Black" panose="020B0A04020102020204" pitchFamily="34" charset="0"/>
              </a:rPr>
              <a:t>LOMBOK</a:t>
            </a:r>
          </a:p>
        </p:txBody>
      </p:sp>
      <p:sp>
        <p:nvSpPr>
          <p:cNvPr id="14" name="Rectangular Callout 5">
            <a:extLst>
              <a:ext uri="{FF2B5EF4-FFF2-40B4-BE49-F238E27FC236}">
                <a16:creationId xmlns:a16="http://schemas.microsoft.com/office/drawing/2014/main" id="{3BCA5767-B1F1-49A9-B3FB-2F410BE9F133}"/>
              </a:ext>
            </a:extLst>
          </p:cNvPr>
          <p:cNvSpPr>
            <a:spLocks noChangeArrowheads="1"/>
          </p:cNvSpPr>
          <p:nvPr/>
        </p:nvSpPr>
        <p:spPr bwMode="auto">
          <a:xfrm>
            <a:off x="8324850" y="1838326"/>
            <a:ext cx="2241550" cy="1052513"/>
          </a:xfrm>
          <a:prstGeom prst="wedgeRectCallout">
            <a:avLst>
              <a:gd name="adj1" fmla="val 18736"/>
              <a:gd name="adj2" fmla="val 34380"/>
            </a:avLst>
          </a:prstGeom>
          <a:solidFill>
            <a:srgbClr val="0070C0"/>
          </a:solidFill>
          <a:ln>
            <a:noFill/>
          </a:ln>
          <a:effectLst>
            <a:outerShdw blurRad="57150" dist="19050" dir="5400000" algn="ctr" rotWithShape="0">
              <a:srgbClr val="808080">
                <a:alpha val="62999"/>
              </a:srgbClr>
            </a:outerShdw>
          </a:effectLst>
        </p:spPr>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nSpc>
                <a:spcPts val="1200"/>
              </a:lnSpc>
              <a:defRPr/>
            </a:pPr>
            <a:r>
              <a:rPr lang="en-US" altLang="en-US" sz="1200" b="1" dirty="0">
                <a:solidFill>
                  <a:schemeClr val="bg1"/>
                </a:solidFill>
                <a:latin typeface="+mn-lt"/>
                <a:cs typeface="Arial" panose="020B0604020202020204" pitchFamily="34" charset="0"/>
              </a:rPr>
              <a:t>GROUPER</a:t>
            </a:r>
            <a:br>
              <a:rPr lang="en-US" altLang="en-US" sz="1200" dirty="0">
                <a:solidFill>
                  <a:schemeClr val="bg1"/>
                </a:solidFill>
                <a:latin typeface="+mn-lt"/>
                <a:cs typeface="Arial" panose="020B0604020202020204" pitchFamily="34" charset="0"/>
              </a:rPr>
            </a:br>
            <a:r>
              <a:rPr lang="en-US" altLang="en-US" sz="1200" dirty="0">
                <a:solidFill>
                  <a:schemeClr val="bg1"/>
                </a:solidFill>
                <a:latin typeface="+mn-lt"/>
                <a:cs typeface="Arial" panose="020B0604020202020204" pitchFamily="34" charset="0"/>
              </a:rPr>
              <a:t>Potential</a:t>
            </a:r>
            <a:r>
              <a:rPr lang="id-ID" altLang="en-US" sz="1200" dirty="0">
                <a:solidFill>
                  <a:schemeClr val="bg1"/>
                </a:solidFill>
                <a:latin typeface="+mn-lt"/>
                <a:cs typeface="Arial" panose="020B0604020202020204" pitchFamily="34" charset="0"/>
              </a:rPr>
              <a:t>	</a:t>
            </a:r>
            <a:r>
              <a:rPr lang="en-US" altLang="en-US" sz="1200" dirty="0">
                <a:solidFill>
                  <a:schemeClr val="bg1"/>
                </a:solidFill>
                <a:latin typeface="+mn-lt"/>
                <a:cs typeface="Arial" panose="020B0604020202020204" pitchFamily="34" charset="0"/>
              </a:rPr>
              <a:t>   : </a:t>
            </a:r>
            <a:r>
              <a:rPr lang="id-ID" altLang="en-US" sz="1200" dirty="0">
                <a:solidFill>
                  <a:schemeClr val="bg1"/>
                </a:solidFill>
                <a:latin typeface="+mn-lt"/>
                <a:cs typeface="Arial" panose="020B0604020202020204" pitchFamily="34" charset="0"/>
              </a:rPr>
              <a:t>1,709.4</a:t>
            </a:r>
            <a:r>
              <a:rPr lang="en-US" altLang="en-US" sz="1200" dirty="0">
                <a:solidFill>
                  <a:schemeClr val="bg1"/>
                </a:solidFill>
                <a:latin typeface="+mn-lt"/>
                <a:cs typeface="Arial" panose="020B0604020202020204" pitchFamily="34" charset="0"/>
              </a:rPr>
              <a:t> Ha</a:t>
            </a:r>
            <a:br>
              <a:rPr lang="en-US" altLang="en-US" sz="1200" dirty="0">
                <a:solidFill>
                  <a:schemeClr val="bg1"/>
                </a:solidFill>
                <a:latin typeface="+mn-lt"/>
                <a:cs typeface="Arial" panose="020B0604020202020204" pitchFamily="34" charset="0"/>
              </a:rPr>
            </a:br>
            <a:r>
              <a:rPr lang="en-US" altLang="en-US" sz="1200" dirty="0">
                <a:solidFill>
                  <a:schemeClr val="bg1"/>
                </a:solidFill>
                <a:latin typeface="+mn-lt"/>
                <a:cs typeface="Arial" panose="020B0604020202020204" pitchFamily="34" charset="0"/>
              </a:rPr>
              <a:t>Existing Area    : </a:t>
            </a:r>
            <a:r>
              <a:rPr lang="id-ID" altLang="en-US" sz="1200" dirty="0">
                <a:solidFill>
                  <a:schemeClr val="bg1"/>
                </a:solidFill>
                <a:latin typeface="+mn-lt"/>
                <a:cs typeface="Arial" panose="020B0604020202020204" pitchFamily="34" charset="0"/>
              </a:rPr>
              <a:t>124.3</a:t>
            </a:r>
            <a:r>
              <a:rPr lang="en-US" altLang="en-US" sz="1200" dirty="0">
                <a:solidFill>
                  <a:schemeClr val="bg1"/>
                </a:solidFill>
                <a:latin typeface="+mn-lt"/>
                <a:cs typeface="Arial" panose="020B0604020202020204" pitchFamily="34" charset="0"/>
              </a:rPr>
              <a:t> Ha</a:t>
            </a:r>
            <a:br>
              <a:rPr lang="en-US" altLang="en-US" sz="1200" dirty="0">
                <a:solidFill>
                  <a:schemeClr val="bg1"/>
                </a:solidFill>
                <a:latin typeface="+mn-lt"/>
                <a:cs typeface="Arial" panose="020B0604020202020204" pitchFamily="34" charset="0"/>
              </a:rPr>
            </a:br>
            <a:r>
              <a:rPr lang="en-US" altLang="en-US" sz="1200" dirty="0">
                <a:solidFill>
                  <a:schemeClr val="bg1"/>
                </a:solidFill>
                <a:latin typeface="+mn-lt"/>
                <a:cs typeface="Arial" panose="020B0604020202020204" pitchFamily="34" charset="0"/>
              </a:rPr>
              <a:t>Production</a:t>
            </a:r>
            <a:r>
              <a:rPr lang="id-ID" altLang="en-US" sz="1200" dirty="0">
                <a:solidFill>
                  <a:schemeClr val="bg1"/>
                </a:solidFill>
                <a:latin typeface="+mn-lt"/>
                <a:cs typeface="Arial" panose="020B0604020202020204" pitchFamily="34" charset="0"/>
              </a:rPr>
              <a:t>	</a:t>
            </a:r>
            <a:r>
              <a:rPr lang="en-US" altLang="en-US" sz="1200" dirty="0">
                <a:solidFill>
                  <a:schemeClr val="bg1"/>
                </a:solidFill>
                <a:latin typeface="+mn-lt"/>
                <a:cs typeface="Arial" panose="020B0604020202020204" pitchFamily="34" charset="0"/>
              </a:rPr>
              <a:t>   : </a:t>
            </a:r>
            <a:r>
              <a:rPr lang="id-ID" altLang="en-US" sz="1200" dirty="0">
                <a:solidFill>
                  <a:schemeClr val="bg1"/>
                </a:solidFill>
                <a:latin typeface="+mn-lt"/>
                <a:cs typeface="Arial" panose="020B0604020202020204" pitchFamily="34" charset="0"/>
              </a:rPr>
              <a:t>42.258</a:t>
            </a:r>
            <a:r>
              <a:rPr lang="en-US" altLang="en-US" sz="1200" dirty="0">
                <a:solidFill>
                  <a:schemeClr val="bg1"/>
                </a:solidFill>
                <a:latin typeface="+mn-lt"/>
                <a:cs typeface="Arial" panose="020B0604020202020204" pitchFamily="34" charset="0"/>
              </a:rPr>
              <a:t> 	 	     </a:t>
            </a:r>
            <a:r>
              <a:rPr lang="en-US" altLang="en-US" sz="1200" dirty="0" err="1">
                <a:solidFill>
                  <a:schemeClr val="bg1"/>
                </a:solidFill>
                <a:latin typeface="+mn-lt"/>
                <a:cs typeface="Arial" panose="020B0604020202020204" pitchFamily="34" charset="0"/>
              </a:rPr>
              <a:t>tonnes</a:t>
            </a:r>
            <a:r>
              <a:rPr lang="en-US" altLang="en-US" sz="1200" dirty="0">
                <a:solidFill>
                  <a:schemeClr val="bg1"/>
                </a:solidFill>
                <a:latin typeface="+mn-lt"/>
                <a:cs typeface="Arial" panose="020B0604020202020204" pitchFamily="34" charset="0"/>
              </a:rPr>
              <a:t> (20</a:t>
            </a:r>
            <a:r>
              <a:rPr lang="id-ID" altLang="en-US" sz="1200" dirty="0">
                <a:solidFill>
                  <a:schemeClr val="bg1"/>
                </a:solidFill>
                <a:latin typeface="+mn-lt"/>
                <a:cs typeface="Arial" panose="020B0604020202020204" pitchFamily="34" charset="0"/>
              </a:rPr>
              <a:t>12</a:t>
            </a:r>
            <a:r>
              <a:rPr lang="en-US" altLang="en-US" sz="1200" dirty="0">
                <a:solidFill>
                  <a:schemeClr val="bg1"/>
                </a:solidFill>
                <a:latin typeface="+mn-lt"/>
                <a:cs typeface="Arial" panose="020B0604020202020204" pitchFamily="34" charset="0"/>
              </a:rPr>
              <a:t>)</a:t>
            </a:r>
            <a:endParaRPr lang="id-ID" altLang="en-US" sz="1200" dirty="0">
              <a:solidFill>
                <a:schemeClr val="bg1"/>
              </a:solidFill>
              <a:latin typeface="+mn-lt"/>
              <a:cs typeface="Arial" panose="020B0604020202020204" pitchFamily="34" charset="0"/>
            </a:endParaRPr>
          </a:p>
        </p:txBody>
      </p:sp>
      <p:sp>
        <p:nvSpPr>
          <p:cNvPr id="15" name="Rectangular Callout 7">
            <a:extLst>
              <a:ext uri="{FF2B5EF4-FFF2-40B4-BE49-F238E27FC236}">
                <a16:creationId xmlns:a16="http://schemas.microsoft.com/office/drawing/2014/main" id="{24AAF084-6C35-4375-B83C-D718A82D632D}"/>
              </a:ext>
            </a:extLst>
          </p:cNvPr>
          <p:cNvSpPr>
            <a:spLocks noChangeArrowheads="1"/>
          </p:cNvSpPr>
          <p:nvPr/>
        </p:nvSpPr>
        <p:spPr bwMode="auto">
          <a:xfrm>
            <a:off x="8372475" y="5318126"/>
            <a:ext cx="2230438" cy="1006475"/>
          </a:xfrm>
          <a:prstGeom prst="wedgeRectCallout">
            <a:avLst>
              <a:gd name="adj1" fmla="val 17579"/>
              <a:gd name="adj2" fmla="val -47713"/>
            </a:avLst>
          </a:prstGeom>
          <a:noFill/>
          <a:ln>
            <a:noFill/>
          </a:ln>
          <a:effectLst>
            <a:outerShdw blurRad="57150" dist="19050" dir="5400000" algn="ctr" rotWithShape="0">
              <a:srgbClr val="808080">
                <a:alpha val="6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nSpc>
                <a:spcPts val="1200"/>
              </a:lnSpc>
              <a:defRPr/>
            </a:pPr>
            <a:r>
              <a:rPr lang="en-US" altLang="en-US" sz="1400" b="1" dirty="0">
                <a:solidFill>
                  <a:srgbClr val="000000"/>
                </a:solidFill>
                <a:latin typeface="+mn-lt"/>
              </a:rPr>
              <a:t>SALT</a:t>
            </a:r>
            <a:br>
              <a:rPr lang="en-US" altLang="en-US" sz="1200" dirty="0">
                <a:solidFill>
                  <a:srgbClr val="000000"/>
                </a:solidFill>
                <a:latin typeface="+mn-lt"/>
              </a:rPr>
            </a:br>
            <a:r>
              <a:rPr lang="en-US" altLang="en-US" sz="1200" dirty="0">
                <a:solidFill>
                  <a:srgbClr val="000000"/>
                </a:solidFill>
                <a:latin typeface="+mn-lt"/>
              </a:rPr>
              <a:t>Potential</a:t>
            </a:r>
            <a:r>
              <a:rPr lang="id-ID" altLang="en-US" sz="1200" dirty="0">
                <a:solidFill>
                  <a:srgbClr val="000000"/>
                </a:solidFill>
                <a:latin typeface="+mn-lt"/>
              </a:rPr>
              <a:t>	</a:t>
            </a:r>
            <a:r>
              <a:rPr lang="en-US" altLang="en-US" sz="1200" dirty="0">
                <a:solidFill>
                  <a:srgbClr val="000000"/>
                </a:solidFill>
                <a:latin typeface="+mn-lt"/>
              </a:rPr>
              <a:t>   : </a:t>
            </a:r>
            <a:r>
              <a:rPr lang="id-ID" altLang="en-US" sz="1200" dirty="0">
                <a:solidFill>
                  <a:srgbClr val="000000"/>
                </a:solidFill>
                <a:latin typeface="+mn-lt"/>
              </a:rPr>
              <a:t> 850 </a:t>
            </a:r>
            <a:r>
              <a:rPr lang="en-US" altLang="en-US" sz="1200" dirty="0">
                <a:solidFill>
                  <a:srgbClr val="000000"/>
                </a:solidFill>
                <a:latin typeface="+mn-lt"/>
              </a:rPr>
              <a:t>Ha</a:t>
            </a:r>
            <a:br>
              <a:rPr lang="en-US" altLang="en-US" sz="1200" dirty="0">
                <a:solidFill>
                  <a:srgbClr val="000000"/>
                </a:solidFill>
                <a:latin typeface="+mn-lt"/>
              </a:rPr>
            </a:br>
            <a:r>
              <a:rPr lang="en-US" altLang="en-US" sz="1200" dirty="0">
                <a:solidFill>
                  <a:srgbClr val="000000"/>
                </a:solidFill>
                <a:latin typeface="+mn-lt"/>
              </a:rPr>
              <a:t>Existing Area 	  : 2</a:t>
            </a:r>
            <a:r>
              <a:rPr lang="id-ID" altLang="en-US" sz="1200" dirty="0">
                <a:solidFill>
                  <a:srgbClr val="000000"/>
                </a:solidFill>
                <a:latin typeface="+mn-lt"/>
              </a:rPr>
              <a:t>54.91</a:t>
            </a:r>
            <a:r>
              <a:rPr lang="en-US" altLang="en-US" sz="1200" dirty="0">
                <a:solidFill>
                  <a:srgbClr val="000000"/>
                </a:solidFill>
                <a:latin typeface="+mn-lt"/>
              </a:rPr>
              <a:t> Ha</a:t>
            </a:r>
            <a:br>
              <a:rPr lang="en-US" altLang="en-US" sz="1200" dirty="0">
                <a:solidFill>
                  <a:srgbClr val="000000"/>
                </a:solidFill>
                <a:latin typeface="+mn-lt"/>
              </a:rPr>
            </a:br>
            <a:r>
              <a:rPr lang="en-US" altLang="en-US" sz="1200" dirty="0">
                <a:solidFill>
                  <a:srgbClr val="000000"/>
                </a:solidFill>
                <a:latin typeface="+mn-lt"/>
              </a:rPr>
              <a:t>Production</a:t>
            </a:r>
            <a:r>
              <a:rPr lang="id-ID" altLang="en-US" sz="1200" dirty="0">
                <a:solidFill>
                  <a:srgbClr val="000000"/>
                </a:solidFill>
                <a:latin typeface="+mn-lt"/>
              </a:rPr>
              <a:t>	</a:t>
            </a:r>
            <a:r>
              <a:rPr lang="en-US" altLang="en-US" sz="1200" dirty="0">
                <a:solidFill>
                  <a:srgbClr val="000000"/>
                </a:solidFill>
                <a:latin typeface="+mn-lt"/>
              </a:rPr>
              <a:t>   : </a:t>
            </a:r>
            <a:r>
              <a:rPr lang="id-ID" altLang="en-US" sz="1200" dirty="0">
                <a:solidFill>
                  <a:srgbClr val="000000"/>
                </a:solidFill>
                <a:latin typeface="+mn-lt"/>
              </a:rPr>
              <a:t>10,870</a:t>
            </a:r>
            <a:r>
              <a:rPr lang="en-US" altLang="en-US" sz="1200" dirty="0">
                <a:solidFill>
                  <a:srgbClr val="000000"/>
                </a:solidFill>
                <a:latin typeface="+mn-lt"/>
              </a:rPr>
              <a:t> ton</a:t>
            </a:r>
            <a:endParaRPr lang="id-ID" altLang="en-US" sz="1200" dirty="0">
              <a:solidFill>
                <a:srgbClr val="000000"/>
              </a:solidFill>
              <a:latin typeface="+mn-lt"/>
            </a:endParaRPr>
          </a:p>
          <a:p>
            <a:pPr>
              <a:lnSpc>
                <a:spcPts val="1200"/>
              </a:lnSpc>
              <a:defRPr/>
            </a:pPr>
            <a:r>
              <a:rPr lang="id-ID" altLang="en-US" sz="1200" dirty="0">
                <a:solidFill>
                  <a:srgbClr val="000000"/>
                </a:solidFill>
                <a:latin typeface="+mn-lt"/>
              </a:rPr>
              <a:t>                        </a:t>
            </a:r>
            <a:r>
              <a:rPr lang="en-ID" altLang="en-US" sz="1200" dirty="0">
                <a:solidFill>
                  <a:srgbClr val="000000"/>
                </a:solidFill>
                <a:latin typeface="+mn-lt"/>
              </a:rPr>
              <a:t>	</a:t>
            </a:r>
            <a:r>
              <a:rPr lang="id-ID" altLang="en-US" sz="1200" dirty="0">
                <a:solidFill>
                  <a:srgbClr val="000000"/>
                </a:solidFill>
                <a:latin typeface="+mn-lt"/>
              </a:rPr>
              <a:t>    </a:t>
            </a:r>
            <a:r>
              <a:rPr lang="en-US" altLang="en-US" sz="1200" dirty="0">
                <a:solidFill>
                  <a:srgbClr val="000000"/>
                </a:solidFill>
                <a:latin typeface="+mn-lt"/>
              </a:rPr>
              <a:t>(201</a:t>
            </a:r>
            <a:r>
              <a:rPr lang="id-ID" altLang="en-US" sz="1200" dirty="0">
                <a:solidFill>
                  <a:srgbClr val="000000"/>
                </a:solidFill>
                <a:latin typeface="+mn-lt"/>
              </a:rPr>
              <a:t>2</a:t>
            </a:r>
            <a:r>
              <a:rPr lang="en-US" altLang="en-US" sz="1200" dirty="0">
                <a:solidFill>
                  <a:srgbClr val="000000"/>
                </a:solidFill>
                <a:latin typeface="+mn-lt"/>
              </a:rPr>
              <a:t>)</a:t>
            </a:r>
            <a:endParaRPr lang="id-ID" altLang="en-US" sz="1200" dirty="0">
              <a:solidFill>
                <a:srgbClr val="000000"/>
              </a:solidFill>
              <a:latin typeface="+mn-lt"/>
            </a:endParaRPr>
          </a:p>
        </p:txBody>
      </p:sp>
      <p:sp>
        <p:nvSpPr>
          <p:cNvPr id="16" name="Rectangular Callout 4">
            <a:extLst>
              <a:ext uri="{FF2B5EF4-FFF2-40B4-BE49-F238E27FC236}">
                <a16:creationId xmlns:a16="http://schemas.microsoft.com/office/drawing/2014/main" id="{AA79E8AC-FA20-4066-B170-F342D35943C3}"/>
              </a:ext>
            </a:extLst>
          </p:cNvPr>
          <p:cNvSpPr>
            <a:spLocks noChangeArrowheads="1"/>
          </p:cNvSpPr>
          <p:nvPr/>
        </p:nvSpPr>
        <p:spPr bwMode="auto">
          <a:xfrm>
            <a:off x="8353425" y="4184650"/>
            <a:ext cx="2230438" cy="1200150"/>
          </a:xfrm>
          <a:prstGeom prst="wedgeRectCallout">
            <a:avLst>
              <a:gd name="adj1" fmla="val -43556"/>
              <a:gd name="adj2" fmla="val -12088"/>
            </a:avLst>
          </a:prstGeom>
          <a:noFill/>
          <a:ln>
            <a:noFill/>
          </a:ln>
          <a:effectLst>
            <a:outerShdw blurRad="57150" dist="19050" dir="5400000" algn="ctr" rotWithShape="0">
              <a:srgbClr val="808080">
                <a:alpha val="6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nSpc>
                <a:spcPts val="1200"/>
              </a:lnSpc>
              <a:defRPr/>
            </a:pPr>
            <a:r>
              <a:rPr lang="en-US" altLang="en-US" sz="1200" b="1" dirty="0">
                <a:solidFill>
                  <a:schemeClr val="bg1"/>
                </a:solidFill>
                <a:latin typeface="+mn-lt"/>
              </a:rPr>
              <a:t>SEAWEED</a:t>
            </a:r>
            <a:br>
              <a:rPr lang="en-US" altLang="en-US" sz="1200" b="1" dirty="0">
                <a:solidFill>
                  <a:schemeClr val="bg1"/>
                </a:solidFill>
                <a:latin typeface="+mn-lt"/>
              </a:rPr>
            </a:br>
            <a:r>
              <a:rPr lang="en-US" altLang="en-US" sz="1200" dirty="0">
                <a:solidFill>
                  <a:schemeClr val="bg1"/>
                </a:solidFill>
                <a:latin typeface="+mn-lt"/>
              </a:rPr>
              <a:t>Potential</a:t>
            </a:r>
            <a:r>
              <a:rPr lang="id-ID" altLang="en-US" sz="1200" dirty="0">
                <a:solidFill>
                  <a:schemeClr val="bg1"/>
                </a:solidFill>
                <a:latin typeface="+mn-lt"/>
              </a:rPr>
              <a:t>	</a:t>
            </a:r>
            <a:r>
              <a:rPr lang="en-US" altLang="en-US" sz="1200" dirty="0">
                <a:solidFill>
                  <a:schemeClr val="bg1"/>
                </a:solidFill>
                <a:latin typeface="+mn-lt"/>
              </a:rPr>
              <a:t>  : 2</a:t>
            </a:r>
            <a:r>
              <a:rPr lang="id-ID" altLang="en-US" sz="1200" dirty="0">
                <a:solidFill>
                  <a:schemeClr val="bg1"/>
                </a:solidFill>
                <a:latin typeface="+mn-lt"/>
              </a:rPr>
              <a:t>,55</a:t>
            </a:r>
            <a:r>
              <a:rPr lang="en-US" altLang="en-US" sz="1200" dirty="0">
                <a:solidFill>
                  <a:schemeClr val="bg1"/>
                </a:solidFill>
                <a:latin typeface="+mn-lt"/>
              </a:rPr>
              <a:t>0 Ha</a:t>
            </a:r>
            <a:r>
              <a:rPr lang="id-ID" altLang="en-US" sz="1200" dirty="0">
                <a:solidFill>
                  <a:schemeClr val="bg1"/>
                </a:solidFill>
                <a:latin typeface="+mn-lt"/>
              </a:rPr>
              <a:t> </a:t>
            </a:r>
            <a:br>
              <a:rPr lang="en-US" altLang="en-US" sz="1200" dirty="0">
                <a:solidFill>
                  <a:schemeClr val="bg1"/>
                </a:solidFill>
                <a:latin typeface="+mn-lt"/>
              </a:rPr>
            </a:br>
            <a:r>
              <a:rPr lang="en-US" altLang="en-US" sz="1200" dirty="0">
                <a:solidFill>
                  <a:schemeClr val="bg1"/>
                </a:solidFill>
                <a:latin typeface="+mn-lt"/>
              </a:rPr>
              <a:t>Existing Area  	  : </a:t>
            </a:r>
            <a:r>
              <a:rPr lang="id-ID" altLang="en-US" sz="1200" dirty="0">
                <a:solidFill>
                  <a:schemeClr val="bg1"/>
                </a:solidFill>
                <a:latin typeface="+mn-lt"/>
              </a:rPr>
              <a:t>687.94</a:t>
            </a:r>
            <a:r>
              <a:rPr lang="en-US" altLang="en-US" sz="1200" dirty="0">
                <a:solidFill>
                  <a:schemeClr val="bg1"/>
                </a:solidFill>
                <a:latin typeface="+mn-lt"/>
              </a:rPr>
              <a:t>Ha</a:t>
            </a:r>
            <a:br>
              <a:rPr lang="en-US" altLang="en-US" sz="1200" dirty="0">
                <a:solidFill>
                  <a:schemeClr val="bg1"/>
                </a:solidFill>
                <a:latin typeface="+mn-lt"/>
              </a:rPr>
            </a:br>
            <a:r>
              <a:rPr lang="en-US" altLang="en-US" sz="1200" dirty="0">
                <a:solidFill>
                  <a:schemeClr val="bg1"/>
                </a:solidFill>
                <a:latin typeface="+mn-lt"/>
              </a:rPr>
              <a:t>Production</a:t>
            </a:r>
            <a:r>
              <a:rPr lang="id-ID" altLang="en-US" sz="1200" dirty="0">
                <a:solidFill>
                  <a:schemeClr val="bg1"/>
                </a:solidFill>
                <a:latin typeface="+mn-lt"/>
              </a:rPr>
              <a:t>	</a:t>
            </a:r>
            <a:r>
              <a:rPr lang="en-US" altLang="en-US" sz="1200" dirty="0">
                <a:solidFill>
                  <a:schemeClr val="bg1"/>
                </a:solidFill>
                <a:latin typeface="+mn-lt"/>
              </a:rPr>
              <a:t>  : 11</a:t>
            </a:r>
            <a:r>
              <a:rPr lang="id-ID" altLang="en-US" sz="1200" dirty="0">
                <a:solidFill>
                  <a:schemeClr val="bg1"/>
                </a:solidFill>
                <a:latin typeface="+mn-lt"/>
              </a:rPr>
              <a:t>9,009</a:t>
            </a:r>
            <a:r>
              <a:rPr lang="en-US" altLang="en-US" sz="1200" dirty="0">
                <a:solidFill>
                  <a:schemeClr val="bg1"/>
                </a:solidFill>
                <a:latin typeface="+mn-lt"/>
              </a:rPr>
              <a:t>ton</a:t>
            </a:r>
          </a:p>
          <a:p>
            <a:pPr>
              <a:lnSpc>
                <a:spcPts val="1200"/>
              </a:lnSpc>
              <a:defRPr/>
            </a:pPr>
            <a:r>
              <a:rPr lang="en-US" altLang="en-US" sz="1200" dirty="0">
                <a:solidFill>
                  <a:schemeClr val="bg1"/>
                </a:solidFill>
                <a:latin typeface="+mn-lt"/>
              </a:rPr>
              <a:t>                                     (20</a:t>
            </a:r>
            <a:r>
              <a:rPr lang="id-ID" altLang="en-US" sz="1200" dirty="0">
                <a:solidFill>
                  <a:schemeClr val="bg1"/>
                </a:solidFill>
                <a:latin typeface="+mn-lt"/>
              </a:rPr>
              <a:t>12</a:t>
            </a:r>
            <a:r>
              <a:rPr lang="en-US" altLang="en-US" sz="1200" dirty="0">
                <a:solidFill>
                  <a:schemeClr val="bg1"/>
                </a:solidFill>
                <a:latin typeface="+mn-lt"/>
              </a:rPr>
              <a:t>)</a:t>
            </a:r>
            <a:endParaRPr lang="id-ID" altLang="en-US" sz="1200" dirty="0">
              <a:solidFill>
                <a:schemeClr val="bg1"/>
              </a:solidFill>
              <a:latin typeface="+mn-lt"/>
            </a:endParaRPr>
          </a:p>
        </p:txBody>
      </p:sp>
      <p:sp>
        <p:nvSpPr>
          <p:cNvPr id="17" name="Rectangular Callout 25">
            <a:extLst>
              <a:ext uri="{FF2B5EF4-FFF2-40B4-BE49-F238E27FC236}">
                <a16:creationId xmlns:a16="http://schemas.microsoft.com/office/drawing/2014/main" id="{B2A1A471-2F90-4525-A93C-B2C7551E1889}"/>
              </a:ext>
            </a:extLst>
          </p:cNvPr>
          <p:cNvSpPr>
            <a:spLocks noChangeArrowheads="1"/>
          </p:cNvSpPr>
          <p:nvPr/>
        </p:nvSpPr>
        <p:spPr bwMode="auto">
          <a:xfrm>
            <a:off x="8334375" y="2928939"/>
            <a:ext cx="2247900" cy="1279525"/>
          </a:xfrm>
          <a:prstGeom prst="wedgeRectCallout">
            <a:avLst>
              <a:gd name="adj1" fmla="val -50019"/>
              <a:gd name="adj2" fmla="val 22389"/>
            </a:avLst>
          </a:prstGeom>
          <a:solidFill>
            <a:srgbClr val="FF0000"/>
          </a:solidFill>
          <a:ln w="9525">
            <a:solidFill>
              <a:srgbClr val="0070C0"/>
            </a:solidFill>
            <a:miter lim="800000"/>
            <a:headEnd/>
            <a:tailEnd/>
          </a:ln>
          <a:effectLst>
            <a:outerShdw blurRad="57150" dist="19050" dir="5400000" algn="ctr" rotWithShape="0">
              <a:srgbClr val="808080">
                <a:alpha val="62999"/>
              </a:srgbClr>
            </a:outerShdw>
          </a:effectLst>
        </p:spPr>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nSpc>
                <a:spcPts val="1000"/>
              </a:lnSpc>
              <a:defRPr/>
            </a:pPr>
            <a:r>
              <a:rPr lang="en-US" altLang="en-US" sz="1600" b="1" dirty="0">
                <a:solidFill>
                  <a:srgbClr val="FF0000"/>
                </a:solidFill>
                <a:latin typeface="+mn-lt"/>
              </a:rPr>
              <a:t>PEARL</a:t>
            </a:r>
            <a:br>
              <a:rPr lang="en-US" altLang="en-US" sz="1000" b="1" dirty="0">
                <a:solidFill>
                  <a:srgbClr val="000066"/>
                </a:solidFill>
                <a:latin typeface="+mn-lt"/>
              </a:rPr>
            </a:br>
            <a:r>
              <a:rPr lang="en-US" altLang="en-US" sz="1200" dirty="0">
                <a:solidFill>
                  <a:schemeClr val="bg1"/>
                </a:solidFill>
                <a:latin typeface="+mn-lt"/>
              </a:rPr>
              <a:t>Potential        : </a:t>
            </a:r>
            <a:r>
              <a:rPr lang="en-US" altLang="en-US" sz="1200" dirty="0" err="1">
                <a:solidFill>
                  <a:schemeClr val="bg1"/>
                </a:solidFill>
                <a:latin typeface="+mn-lt"/>
              </a:rPr>
              <a:t>Jerowaru</a:t>
            </a:r>
            <a:r>
              <a:rPr lang="en-US" altLang="en-US" sz="1200" dirty="0">
                <a:solidFill>
                  <a:schemeClr val="bg1"/>
                </a:solidFill>
                <a:latin typeface="+mn-lt"/>
              </a:rPr>
              <a:t> 786 Ha, East </a:t>
            </a:r>
            <a:r>
              <a:rPr lang="en-US" altLang="en-US" sz="1200" dirty="0" err="1">
                <a:solidFill>
                  <a:schemeClr val="bg1"/>
                </a:solidFill>
                <a:latin typeface="+mn-lt"/>
              </a:rPr>
              <a:t>Praya</a:t>
            </a:r>
            <a:r>
              <a:rPr lang="en-US" altLang="en-US" sz="1200" dirty="0">
                <a:solidFill>
                  <a:schemeClr val="bg1"/>
                </a:solidFill>
                <a:latin typeface="+mn-lt"/>
              </a:rPr>
              <a:t>	: 5 Ha, </a:t>
            </a:r>
            <a:r>
              <a:rPr lang="en-US" altLang="en-US" sz="1200" dirty="0" err="1">
                <a:solidFill>
                  <a:schemeClr val="bg1"/>
                </a:solidFill>
                <a:latin typeface="+mn-lt"/>
              </a:rPr>
              <a:t>Pujut</a:t>
            </a:r>
            <a:r>
              <a:rPr lang="id-ID" altLang="en-US" sz="1200" dirty="0">
                <a:solidFill>
                  <a:schemeClr val="bg1"/>
                </a:solidFill>
                <a:latin typeface="+mn-lt"/>
              </a:rPr>
              <a:t> </a:t>
            </a:r>
            <a:r>
              <a:rPr lang="en-US" altLang="en-US" sz="1200" dirty="0">
                <a:solidFill>
                  <a:schemeClr val="bg1"/>
                </a:solidFill>
                <a:latin typeface="+mn-lt"/>
              </a:rPr>
              <a:t>856.3 Ha</a:t>
            </a:r>
          </a:p>
          <a:p>
            <a:pPr>
              <a:lnSpc>
                <a:spcPts val="1000"/>
              </a:lnSpc>
              <a:defRPr/>
            </a:pPr>
            <a:br>
              <a:rPr lang="en-US" altLang="en-US" sz="1200" dirty="0">
                <a:solidFill>
                  <a:schemeClr val="bg1"/>
                </a:solidFill>
                <a:latin typeface="+mn-lt"/>
              </a:rPr>
            </a:br>
            <a:r>
              <a:rPr lang="en-US" altLang="en-US" sz="1200" dirty="0">
                <a:solidFill>
                  <a:schemeClr val="bg1"/>
                </a:solidFill>
                <a:latin typeface="+mn-lt"/>
              </a:rPr>
              <a:t>Existing Area : </a:t>
            </a:r>
            <a:r>
              <a:rPr lang="en-US" altLang="en-US" sz="1200" dirty="0" err="1">
                <a:solidFill>
                  <a:schemeClr val="bg1"/>
                </a:solidFill>
                <a:latin typeface="+mn-lt"/>
              </a:rPr>
              <a:t>Jerowaru</a:t>
            </a:r>
            <a:r>
              <a:rPr lang="en-US" altLang="en-US" sz="1200" dirty="0">
                <a:solidFill>
                  <a:schemeClr val="bg1"/>
                </a:solidFill>
                <a:latin typeface="+mn-lt"/>
              </a:rPr>
              <a:t> 314 Ha</a:t>
            </a:r>
            <a:br>
              <a:rPr lang="en-US" altLang="en-US" sz="1200" dirty="0">
                <a:solidFill>
                  <a:schemeClr val="bg1"/>
                </a:solidFill>
                <a:latin typeface="+mn-lt"/>
              </a:rPr>
            </a:br>
            <a:r>
              <a:rPr lang="en-US" altLang="en-US" sz="1200" dirty="0">
                <a:solidFill>
                  <a:schemeClr val="bg1"/>
                </a:solidFill>
                <a:latin typeface="+mn-lt"/>
              </a:rPr>
              <a:t>Production     : 0.20 tons</a:t>
            </a:r>
            <a:endParaRPr lang="id-ID" altLang="en-US" sz="1200" dirty="0">
              <a:solidFill>
                <a:schemeClr val="bg1"/>
              </a:solidFill>
              <a:latin typeface="+mn-lt"/>
            </a:endParaRPr>
          </a:p>
        </p:txBody>
      </p:sp>
      <p:sp>
        <p:nvSpPr>
          <p:cNvPr id="18" name="Rectangular Callout 6">
            <a:extLst>
              <a:ext uri="{FF2B5EF4-FFF2-40B4-BE49-F238E27FC236}">
                <a16:creationId xmlns:a16="http://schemas.microsoft.com/office/drawing/2014/main" id="{3BBA7842-1E6C-4A96-958E-475D2EDD1838}"/>
              </a:ext>
            </a:extLst>
          </p:cNvPr>
          <p:cNvSpPr>
            <a:spLocks noChangeArrowheads="1"/>
          </p:cNvSpPr>
          <p:nvPr/>
        </p:nvSpPr>
        <p:spPr bwMode="auto">
          <a:xfrm>
            <a:off x="8305800" y="798514"/>
            <a:ext cx="2241550" cy="993775"/>
          </a:xfrm>
          <a:prstGeom prst="wedgeRectCallout">
            <a:avLst>
              <a:gd name="adj1" fmla="val 47028"/>
              <a:gd name="adj2" fmla="val 18662"/>
            </a:avLst>
          </a:prstGeom>
          <a:solidFill>
            <a:srgbClr val="FF0000"/>
          </a:solidFill>
          <a:ln w="9525">
            <a:solidFill>
              <a:srgbClr val="00B0F0"/>
            </a:solidFill>
            <a:miter lim="800000"/>
            <a:headEnd/>
            <a:tailEnd/>
          </a:ln>
          <a:effectLst>
            <a:outerShdw blurRad="57150" dist="19050" dir="5400000" algn="ctr" rotWithShape="0">
              <a:srgbClr val="808080">
                <a:alpha val="62999"/>
              </a:srgbClr>
            </a:outerShdw>
          </a:effectLst>
        </p:spPr>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nSpc>
                <a:spcPts val="1200"/>
              </a:lnSpc>
              <a:defRPr/>
            </a:pPr>
            <a:r>
              <a:rPr lang="en-US" altLang="en-US" sz="1200" b="1" dirty="0">
                <a:solidFill>
                  <a:schemeClr val="bg1"/>
                </a:solidFill>
                <a:latin typeface="+mn-lt"/>
              </a:rPr>
              <a:t>LOBSTER</a:t>
            </a:r>
            <a:br>
              <a:rPr lang="en-US" altLang="en-US" sz="1200" dirty="0">
                <a:solidFill>
                  <a:schemeClr val="bg1"/>
                </a:solidFill>
                <a:latin typeface="+mn-lt"/>
              </a:rPr>
            </a:br>
            <a:r>
              <a:rPr lang="en-US" altLang="en-US" sz="1200" dirty="0">
                <a:solidFill>
                  <a:schemeClr val="bg1"/>
                </a:solidFill>
                <a:latin typeface="+mn-lt"/>
              </a:rPr>
              <a:t>Potential</a:t>
            </a:r>
            <a:r>
              <a:rPr lang="id-ID" altLang="en-US" sz="1200" dirty="0">
                <a:solidFill>
                  <a:schemeClr val="bg1"/>
                </a:solidFill>
                <a:latin typeface="+mn-lt"/>
              </a:rPr>
              <a:t>	</a:t>
            </a:r>
            <a:r>
              <a:rPr lang="en-US" altLang="en-US" sz="1200" dirty="0">
                <a:solidFill>
                  <a:schemeClr val="bg1"/>
                </a:solidFill>
                <a:latin typeface="+mn-lt"/>
              </a:rPr>
              <a:t>  : </a:t>
            </a:r>
            <a:r>
              <a:rPr lang="id-ID" altLang="en-US" sz="1200" dirty="0">
                <a:solidFill>
                  <a:schemeClr val="bg1"/>
                </a:solidFill>
                <a:latin typeface="+mn-lt"/>
              </a:rPr>
              <a:t>1,164.18</a:t>
            </a:r>
            <a:r>
              <a:rPr lang="en-US" altLang="en-US" sz="1200" dirty="0">
                <a:solidFill>
                  <a:schemeClr val="bg1"/>
                </a:solidFill>
                <a:latin typeface="+mn-lt"/>
              </a:rPr>
              <a:t>Ha</a:t>
            </a:r>
            <a:r>
              <a:rPr lang="id-ID" altLang="en-US" sz="1200" dirty="0">
                <a:solidFill>
                  <a:schemeClr val="bg1"/>
                </a:solidFill>
                <a:latin typeface="+mn-lt"/>
              </a:rPr>
              <a:t> </a:t>
            </a:r>
            <a:br>
              <a:rPr lang="en-US" altLang="en-US" sz="1200" dirty="0">
                <a:solidFill>
                  <a:schemeClr val="bg1"/>
                </a:solidFill>
                <a:latin typeface="+mn-lt"/>
              </a:rPr>
            </a:br>
            <a:r>
              <a:rPr lang="en-US" altLang="en-US" sz="1200" dirty="0">
                <a:solidFill>
                  <a:schemeClr val="bg1"/>
                </a:solidFill>
                <a:latin typeface="+mn-lt"/>
              </a:rPr>
              <a:t>Existing Area	  </a:t>
            </a:r>
            <a:r>
              <a:rPr lang="id-ID" altLang="en-US" sz="1200" dirty="0">
                <a:solidFill>
                  <a:schemeClr val="bg1"/>
                </a:solidFill>
                <a:latin typeface="+mn-lt"/>
              </a:rPr>
              <a:t>:</a:t>
            </a:r>
            <a:r>
              <a:rPr lang="en-US" altLang="en-US" sz="1200" dirty="0">
                <a:solidFill>
                  <a:schemeClr val="bg1"/>
                </a:solidFill>
                <a:latin typeface="+mn-lt"/>
              </a:rPr>
              <a:t> </a:t>
            </a:r>
            <a:r>
              <a:rPr lang="id-ID" altLang="en-US" sz="1200" dirty="0">
                <a:solidFill>
                  <a:schemeClr val="bg1"/>
                </a:solidFill>
                <a:latin typeface="+mn-lt"/>
              </a:rPr>
              <a:t>10</a:t>
            </a:r>
            <a:r>
              <a:rPr lang="en-US" altLang="en-US" sz="1200" dirty="0">
                <a:solidFill>
                  <a:schemeClr val="bg1"/>
                </a:solidFill>
                <a:latin typeface="+mn-lt"/>
              </a:rPr>
              <a:t>2.</a:t>
            </a:r>
            <a:r>
              <a:rPr lang="id-ID" altLang="en-US" sz="1200" dirty="0">
                <a:solidFill>
                  <a:schemeClr val="bg1"/>
                </a:solidFill>
                <a:latin typeface="+mn-lt"/>
              </a:rPr>
              <a:t>1</a:t>
            </a:r>
            <a:r>
              <a:rPr lang="en-US" altLang="en-US" sz="1200" dirty="0">
                <a:solidFill>
                  <a:schemeClr val="bg1"/>
                </a:solidFill>
                <a:latin typeface="+mn-lt"/>
              </a:rPr>
              <a:t>5 Ha</a:t>
            </a:r>
            <a:br>
              <a:rPr lang="en-US" altLang="en-US" sz="1200" dirty="0">
                <a:solidFill>
                  <a:schemeClr val="bg1"/>
                </a:solidFill>
                <a:latin typeface="+mn-lt"/>
              </a:rPr>
            </a:br>
            <a:r>
              <a:rPr lang="en-US" altLang="en-US" sz="1200" dirty="0">
                <a:solidFill>
                  <a:schemeClr val="bg1"/>
                </a:solidFill>
                <a:latin typeface="+mn-lt"/>
              </a:rPr>
              <a:t>Production</a:t>
            </a:r>
            <a:r>
              <a:rPr lang="id-ID" altLang="en-US" sz="1200" dirty="0">
                <a:solidFill>
                  <a:schemeClr val="bg1"/>
                </a:solidFill>
                <a:latin typeface="+mn-lt"/>
              </a:rPr>
              <a:t>	</a:t>
            </a:r>
            <a:r>
              <a:rPr lang="en-US" altLang="en-US" sz="1200" dirty="0">
                <a:solidFill>
                  <a:schemeClr val="bg1"/>
                </a:solidFill>
                <a:latin typeface="+mn-lt"/>
              </a:rPr>
              <a:t>  : 146 tons</a:t>
            </a:r>
          </a:p>
          <a:p>
            <a:pPr>
              <a:lnSpc>
                <a:spcPts val="1200"/>
              </a:lnSpc>
              <a:defRPr/>
            </a:pPr>
            <a:r>
              <a:rPr lang="en-US" altLang="en-US" sz="1200" dirty="0">
                <a:solidFill>
                  <a:schemeClr val="bg1"/>
                </a:solidFill>
                <a:latin typeface="+mn-lt"/>
              </a:rPr>
              <a:t>                        	   (20</a:t>
            </a:r>
            <a:r>
              <a:rPr lang="id-ID" altLang="en-US" sz="1200" dirty="0">
                <a:solidFill>
                  <a:schemeClr val="bg1"/>
                </a:solidFill>
                <a:latin typeface="+mn-lt"/>
              </a:rPr>
              <a:t>12</a:t>
            </a:r>
            <a:r>
              <a:rPr lang="en-US" altLang="en-US" sz="1200" dirty="0">
                <a:solidFill>
                  <a:schemeClr val="bg1"/>
                </a:solidFill>
                <a:latin typeface="+mn-lt"/>
              </a:rPr>
              <a:t>)</a:t>
            </a:r>
            <a:endParaRPr lang="id-ID" altLang="en-US" sz="1200" dirty="0">
              <a:solidFill>
                <a:schemeClr val="bg1"/>
              </a:solidFill>
              <a:latin typeface="+mn-lt"/>
            </a:endParaRPr>
          </a:p>
        </p:txBody>
      </p:sp>
      <p:sp>
        <p:nvSpPr>
          <p:cNvPr id="22" name="Oval 21">
            <a:extLst>
              <a:ext uri="{FF2B5EF4-FFF2-40B4-BE49-F238E27FC236}">
                <a16:creationId xmlns:a16="http://schemas.microsoft.com/office/drawing/2014/main" id="{A7272882-F3AF-40F7-98CA-AD689CF3D62E}"/>
              </a:ext>
            </a:extLst>
          </p:cNvPr>
          <p:cNvSpPr>
            <a:spLocks noChangeArrowheads="1"/>
          </p:cNvSpPr>
          <p:nvPr/>
        </p:nvSpPr>
        <p:spPr bwMode="auto">
          <a:xfrm>
            <a:off x="4216400" y="5057776"/>
            <a:ext cx="395288" cy="404813"/>
          </a:xfrm>
          <a:prstGeom prst="ellipse">
            <a:avLst/>
          </a:prstGeom>
          <a:noFill/>
          <a:ln w="12700">
            <a:solidFill>
              <a:srgbClr val="00B0F0"/>
            </a:solidFill>
            <a:prstDash val="sysDash"/>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d-ID">
              <a:solidFill>
                <a:schemeClr val="lt1"/>
              </a:solidFill>
            </a:endParaRPr>
          </a:p>
        </p:txBody>
      </p:sp>
      <p:sp>
        <p:nvSpPr>
          <p:cNvPr id="23" name="TextBox 19">
            <a:extLst>
              <a:ext uri="{FF2B5EF4-FFF2-40B4-BE49-F238E27FC236}">
                <a16:creationId xmlns:a16="http://schemas.microsoft.com/office/drawing/2014/main" id="{1B968113-52E1-4295-B57A-A88749D5D04B}"/>
              </a:ext>
            </a:extLst>
          </p:cNvPr>
          <p:cNvSpPr txBox="1">
            <a:spLocks noChangeArrowheads="1"/>
          </p:cNvSpPr>
          <p:nvPr/>
        </p:nvSpPr>
        <p:spPr bwMode="auto">
          <a:xfrm>
            <a:off x="4762312" y="5523437"/>
            <a:ext cx="2613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gn="ctr" eaLnBrk="1" hangingPunct="1"/>
            <a:r>
              <a:rPr lang="id-ID" altLang="en-US" sz="1200" b="1" dirty="0">
                <a:solidFill>
                  <a:schemeClr val="bg1"/>
                </a:solidFill>
                <a:latin typeface="Verdana" panose="020B0604030504040204" pitchFamily="34" charset="0"/>
                <a:ea typeface="MS PGothic" panose="020B0600070205080204" pitchFamily="34" charset="-128"/>
              </a:rPr>
              <a:t>Brackish Water Aquaculture (Shrimp, Milkfish)</a:t>
            </a:r>
          </a:p>
        </p:txBody>
      </p:sp>
      <p:pic>
        <p:nvPicPr>
          <p:cNvPr id="3" name="Picture 2">
            <a:extLst>
              <a:ext uri="{FF2B5EF4-FFF2-40B4-BE49-F238E27FC236}">
                <a16:creationId xmlns:a16="http://schemas.microsoft.com/office/drawing/2014/main" id="{6FBE4AA9-E7B7-4BA7-9E40-D919E1CBD2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407" y="1046006"/>
            <a:ext cx="1982962" cy="1486195"/>
          </a:xfrm>
          <a:prstGeom prst="rect">
            <a:avLst/>
          </a:prstGeom>
        </p:spPr>
      </p:pic>
      <p:pic>
        <p:nvPicPr>
          <p:cNvPr id="5" name="Picture 4">
            <a:extLst>
              <a:ext uri="{FF2B5EF4-FFF2-40B4-BE49-F238E27FC236}">
                <a16:creationId xmlns:a16="http://schemas.microsoft.com/office/drawing/2014/main" id="{DE40119F-767E-4FF2-8873-5134804C98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837" y="2749330"/>
            <a:ext cx="1982963" cy="1318670"/>
          </a:xfrm>
          <a:prstGeom prst="rect">
            <a:avLst/>
          </a:prstGeom>
        </p:spPr>
      </p:pic>
      <p:pic>
        <p:nvPicPr>
          <p:cNvPr id="7" name="Picture 6">
            <a:extLst>
              <a:ext uri="{FF2B5EF4-FFF2-40B4-BE49-F238E27FC236}">
                <a16:creationId xmlns:a16="http://schemas.microsoft.com/office/drawing/2014/main" id="{6655F7D6-5C83-4330-9F3B-31E82C7303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406" y="4266561"/>
            <a:ext cx="1982962" cy="1222374"/>
          </a:xfrm>
          <a:prstGeom prst="rect">
            <a:avLst/>
          </a:prstGeom>
        </p:spPr>
      </p:pic>
      <p:sp>
        <p:nvSpPr>
          <p:cNvPr id="24" name="TextBox 23">
            <a:extLst>
              <a:ext uri="{FF2B5EF4-FFF2-40B4-BE49-F238E27FC236}">
                <a16:creationId xmlns:a16="http://schemas.microsoft.com/office/drawing/2014/main" id="{D18DCE70-3750-47AB-BC55-4F80DC884ABA}"/>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348572295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1327E81-4E7E-48A9-A1F4-F7681AD55EB2}"/>
              </a:ext>
            </a:extLst>
          </p:cNvPr>
          <p:cNvSpPr/>
          <p:nvPr/>
        </p:nvSpPr>
        <p:spPr>
          <a:xfrm>
            <a:off x="2971800" y="6581776"/>
            <a:ext cx="6781800" cy="276225"/>
          </a:xfrm>
          <a:prstGeom prst="rect">
            <a:avLst/>
          </a:prstGeom>
        </p:spPr>
        <p:txBody>
          <a:bodyPr>
            <a:spAutoFit/>
          </a:bodyPr>
          <a:lstStyle/>
          <a:p>
            <a:pPr algn="ctr">
              <a:defRPr/>
            </a:pPr>
            <a:r>
              <a:rPr lang="en-US" altLang="en-US" sz="1200" b="1" dirty="0">
                <a:solidFill>
                  <a:srgbClr val="FFFF00"/>
                </a:solidFill>
                <a:effectLst>
                  <a:outerShdw blurRad="38100" dist="38100" dir="2700000" algn="tl">
                    <a:srgbClr val="000000"/>
                  </a:outerShdw>
                </a:effectLst>
                <a:latin typeface="Arial Black" panose="020B0A04020102020204" pitchFamily="34" charset="0"/>
              </a:rPr>
              <a:t>MSc COURSE IN FISHERIES BUSINESS – AUP FISHERIES POLYTECHNIC </a:t>
            </a:r>
          </a:p>
        </p:txBody>
      </p:sp>
      <p:pic>
        <p:nvPicPr>
          <p:cNvPr id="34" name="Picture 33">
            <a:extLst>
              <a:ext uri="{FF2B5EF4-FFF2-40B4-BE49-F238E27FC236}">
                <a16:creationId xmlns:a16="http://schemas.microsoft.com/office/drawing/2014/main" id="{39A47221-C9E3-4376-97D7-1F010C99479C}"/>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36" name="Group 35">
            <a:extLst>
              <a:ext uri="{FF2B5EF4-FFF2-40B4-BE49-F238E27FC236}">
                <a16:creationId xmlns:a16="http://schemas.microsoft.com/office/drawing/2014/main" id="{8E6D77FB-E8BC-42E9-B237-AB1DE0CF9118}"/>
              </a:ext>
            </a:extLst>
          </p:cNvPr>
          <p:cNvGrpSpPr/>
          <p:nvPr/>
        </p:nvGrpSpPr>
        <p:grpSpPr>
          <a:xfrm>
            <a:off x="0" y="6010275"/>
            <a:ext cx="12192000" cy="861560"/>
            <a:chOff x="0" y="6128432"/>
            <a:chExt cx="12192000" cy="823861"/>
          </a:xfrm>
        </p:grpSpPr>
        <p:sp>
          <p:nvSpPr>
            <p:cNvPr id="37" name="Rectangle 36">
              <a:extLst>
                <a:ext uri="{FF2B5EF4-FFF2-40B4-BE49-F238E27FC236}">
                  <a16:creationId xmlns:a16="http://schemas.microsoft.com/office/drawing/2014/main" id="{E03A20F7-2BB8-41BD-831B-D3638C8E9BD5}"/>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8" name="Rectangle 37">
              <a:extLst>
                <a:ext uri="{FF2B5EF4-FFF2-40B4-BE49-F238E27FC236}">
                  <a16:creationId xmlns:a16="http://schemas.microsoft.com/office/drawing/2014/main" id="{2A77F8AF-D155-44E6-9FBA-634D23B024FE}"/>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Oval 48">
              <a:extLst>
                <a:ext uri="{FF2B5EF4-FFF2-40B4-BE49-F238E27FC236}">
                  <a16:creationId xmlns:a16="http://schemas.microsoft.com/office/drawing/2014/main" id="{3D7E9181-E7CA-45E7-AB3D-D713F92D54C1}"/>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1" name="Picture 50">
              <a:extLst>
                <a:ext uri="{FF2B5EF4-FFF2-40B4-BE49-F238E27FC236}">
                  <a16:creationId xmlns:a16="http://schemas.microsoft.com/office/drawing/2014/main" id="{9896F2A6-8E17-4632-A22D-3D8C4C60B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grpSp>
        <p:nvGrpSpPr>
          <p:cNvPr id="10" name="Group 2">
            <a:extLst>
              <a:ext uri="{FF2B5EF4-FFF2-40B4-BE49-F238E27FC236}">
                <a16:creationId xmlns:a16="http://schemas.microsoft.com/office/drawing/2014/main" id="{3F4EC8DA-0ED3-47B4-9377-782BC0D10F69}"/>
              </a:ext>
            </a:extLst>
          </p:cNvPr>
          <p:cNvGrpSpPr>
            <a:grpSpLocks/>
          </p:cNvGrpSpPr>
          <p:nvPr/>
        </p:nvGrpSpPr>
        <p:grpSpPr bwMode="auto">
          <a:xfrm>
            <a:off x="6404635" y="1216804"/>
            <a:ext cx="5357813" cy="4635500"/>
            <a:chOff x="3246598" y="1287291"/>
            <a:chExt cx="5357850" cy="3862262"/>
          </a:xfrm>
        </p:grpSpPr>
        <p:pic>
          <p:nvPicPr>
            <p:cNvPr id="11" name="Picture 2">
              <a:extLst>
                <a:ext uri="{FF2B5EF4-FFF2-40B4-BE49-F238E27FC236}">
                  <a16:creationId xmlns:a16="http://schemas.microsoft.com/office/drawing/2014/main" id="{7117F0FA-A297-46B9-BF6B-1D69D2430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6598" y="1291901"/>
              <a:ext cx="5357850" cy="38576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8A351197-ED56-4E06-B11E-9FBE4A3ADB0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84174" t="44437" r="2844" b="38929"/>
            <a:stretch/>
          </p:blipFill>
          <p:spPr bwMode="auto">
            <a:xfrm>
              <a:off x="7501224" y="1311961"/>
              <a:ext cx="1064587" cy="641718"/>
            </a:xfrm>
            <a:prstGeom prst="rect">
              <a:avLst/>
            </a:prstGeom>
            <a:ln>
              <a:noFill/>
            </a:ln>
            <a:effectLst>
              <a:softEdge rad="31750"/>
            </a:effectLst>
          </p:spPr>
        </p:pic>
        <p:pic>
          <p:nvPicPr>
            <p:cNvPr id="13" name="Picture 2">
              <a:extLst>
                <a:ext uri="{FF2B5EF4-FFF2-40B4-BE49-F238E27FC236}">
                  <a16:creationId xmlns:a16="http://schemas.microsoft.com/office/drawing/2014/main" id="{9DB71C44-AFD0-4C7C-B8EA-94E514B31C6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84175" t="44437" r="10188" b="38929"/>
            <a:stretch/>
          </p:blipFill>
          <p:spPr bwMode="auto">
            <a:xfrm rot="10435672">
              <a:off x="7223417" y="1287291"/>
              <a:ext cx="462262" cy="641718"/>
            </a:xfrm>
            <a:prstGeom prst="rect">
              <a:avLst/>
            </a:prstGeom>
            <a:ln>
              <a:noFill/>
            </a:ln>
            <a:effectLst>
              <a:softEdge rad="63500"/>
            </a:effectLst>
          </p:spPr>
        </p:pic>
      </p:grpSp>
      <p:sp>
        <p:nvSpPr>
          <p:cNvPr id="14" name="Rectangle 36">
            <a:extLst>
              <a:ext uri="{FF2B5EF4-FFF2-40B4-BE49-F238E27FC236}">
                <a16:creationId xmlns:a16="http://schemas.microsoft.com/office/drawing/2014/main" id="{ED24C4D4-9E6B-4B09-AF88-AE1820091418}"/>
              </a:ext>
            </a:extLst>
          </p:cNvPr>
          <p:cNvSpPr>
            <a:spLocks noChangeArrowheads="1"/>
          </p:cNvSpPr>
          <p:nvPr/>
        </p:nvSpPr>
        <p:spPr bwMode="auto">
          <a:xfrm>
            <a:off x="1885951" y="226941"/>
            <a:ext cx="8634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gn="ctr" eaLnBrk="1" hangingPunct="1"/>
            <a:r>
              <a:rPr lang="id-ID" altLang="ja-JP" sz="2400" dirty="0">
                <a:solidFill>
                  <a:schemeClr val="bg1"/>
                </a:solidFill>
                <a:latin typeface="Arial Black" panose="020B0A04020102020204" pitchFamily="34" charset="0"/>
                <a:cs typeface="Aparajita" panose="02020603050405020304" pitchFamily="18" charset="0"/>
              </a:rPr>
              <a:t>LOMBOK</a:t>
            </a:r>
            <a:r>
              <a:rPr lang="en-US" altLang="ja-JP" sz="2400" dirty="0">
                <a:solidFill>
                  <a:schemeClr val="bg1"/>
                </a:solidFill>
                <a:latin typeface="Arial Black" panose="020B0A04020102020204" pitchFamily="34" charset="0"/>
                <a:ea typeface="MS PGothic" panose="020B0600070205080204" pitchFamily="34" charset="-128"/>
              </a:rPr>
              <a:t> – REGIONAL DEVELOPMENT PLAN</a:t>
            </a:r>
            <a:endParaRPr lang="id-ID" altLang="en-US" sz="2400" dirty="0">
              <a:solidFill>
                <a:schemeClr val="bg1"/>
              </a:solidFill>
              <a:latin typeface="Arial Black" panose="020B0A04020102020204" pitchFamily="34" charset="0"/>
            </a:endParaRPr>
          </a:p>
        </p:txBody>
      </p:sp>
      <p:sp>
        <p:nvSpPr>
          <p:cNvPr id="15" name="Freeform 58">
            <a:extLst>
              <a:ext uri="{FF2B5EF4-FFF2-40B4-BE49-F238E27FC236}">
                <a16:creationId xmlns:a16="http://schemas.microsoft.com/office/drawing/2014/main" id="{CBA3E862-80BB-4418-AD89-56907649B6FA}"/>
              </a:ext>
            </a:extLst>
          </p:cNvPr>
          <p:cNvSpPr>
            <a:spLocks/>
          </p:cNvSpPr>
          <p:nvPr/>
        </p:nvSpPr>
        <p:spPr bwMode="auto">
          <a:xfrm>
            <a:off x="6836434" y="3782204"/>
            <a:ext cx="1525588" cy="1385888"/>
          </a:xfrm>
          <a:custGeom>
            <a:avLst/>
            <a:gdLst>
              <a:gd name="T0" fmla="*/ 865618 w 1525667"/>
              <a:gd name="T1" fmla="*/ 12990 h 1154463"/>
              <a:gd name="T2" fmla="*/ 555549 w 1525667"/>
              <a:gd name="T3" fmla="*/ 70285 h 1154463"/>
              <a:gd name="T4" fmla="*/ 229580 w 1525667"/>
              <a:gd name="T5" fmla="*/ 585923 h 1154463"/>
              <a:gd name="T6" fmla="*/ 14917 w 1525667"/>
              <a:gd name="T7" fmla="*/ 952602 h 1154463"/>
              <a:gd name="T8" fmla="*/ 86472 w 1525667"/>
              <a:gd name="T9" fmla="*/ 1388032 h 1154463"/>
              <a:gd name="T10" fmla="*/ 746361 w 1525667"/>
              <a:gd name="T11" fmla="*/ 1479702 h 1154463"/>
              <a:gd name="T12" fmla="*/ 1223391 w 1525667"/>
              <a:gd name="T13" fmla="*/ 1628664 h 1154463"/>
              <a:gd name="T14" fmla="*/ 1525509 w 1525667"/>
              <a:gd name="T15" fmla="*/ 1422408 h 1154463"/>
              <a:gd name="T16" fmla="*/ 1271093 w 1525667"/>
              <a:gd name="T17" fmla="*/ 402587 h 1154463"/>
              <a:gd name="T18" fmla="*/ 865618 w 1525667"/>
              <a:gd name="T19" fmla="*/ 12990 h 11544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5667" h="1154463">
                <a:moveTo>
                  <a:pt x="865708" y="9014"/>
                </a:moveTo>
                <a:cubicBezTo>
                  <a:pt x="779897" y="3075"/>
                  <a:pt x="617339" y="0"/>
                  <a:pt x="555607" y="48771"/>
                </a:cubicBezTo>
                <a:cubicBezTo>
                  <a:pt x="420002" y="162728"/>
                  <a:pt x="338272" y="287310"/>
                  <a:pt x="229604" y="406579"/>
                </a:cubicBezTo>
                <a:cubicBezTo>
                  <a:pt x="158042" y="491393"/>
                  <a:pt x="2396" y="553747"/>
                  <a:pt x="14919" y="661021"/>
                </a:cubicBezTo>
                <a:cubicBezTo>
                  <a:pt x="0" y="753564"/>
                  <a:pt x="36916" y="893876"/>
                  <a:pt x="86480" y="963171"/>
                </a:cubicBezTo>
                <a:cubicBezTo>
                  <a:pt x="277494" y="1058646"/>
                  <a:pt x="523191" y="949641"/>
                  <a:pt x="746439" y="1026781"/>
                </a:cubicBezTo>
                <a:cubicBezTo>
                  <a:pt x="919347" y="1086931"/>
                  <a:pt x="1086943" y="1154463"/>
                  <a:pt x="1223517" y="1130148"/>
                </a:cubicBezTo>
                <a:cubicBezTo>
                  <a:pt x="1318926" y="1108554"/>
                  <a:pt x="1488629" y="1102893"/>
                  <a:pt x="1525667" y="987025"/>
                </a:cubicBezTo>
                <a:cubicBezTo>
                  <a:pt x="1495143" y="768680"/>
                  <a:pt x="1437271" y="528295"/>
                  <a:pt x="1271225" y="279359"/>
                </a:cubicBezTo>
                <a:cubicBezTo>
                  <a:pt x="1171976" y="196995"/>
                  <a:pt x="1052316" y="80346"/>
                  <a:pt x="865708" y="9014"/>
                </a:cubicBezTo>
                <a:close/>
              </a:path>
            </a:pathLst>
          </a:custGeom>
          <a:solidFill>
            <a:srgbClr val="FF3B3B">
              <a:alpha val="49019"/>
            </a:srgbClr>
          </a:solidFill>
          <a:ln w="12700" cap="flat" cmpd="sng">
            <a:solidFill>
              <a:srgbClr val="FFFF00"/>
            </a:solidFill>
            <a:prstDash val="sysDot"/>
            <a:miter lim="800000"/>
            <a:headEnd/>
            <a:tailEnd/>
          </a:ln>
          <a:effectLst>
            <a:outerShdw blurRad="50800" dist="38100" dir="2700000" algn="tl" rotWithShape="0">
              <a:srgbClr val="000000">
                <a:alpha val="39998"/>
              </a:srgbClr>
            </a:outerShdw>
          </a:effectLst>
        </p:spPr>
        <p:txBody>
          <a:bodyPr anchor="ctr"/>
          <a:lstStyle/>
          <a:p>
            <a:pPr>
              <a:defRPr/>
            </a:pPr>
            <a:endParaRPr lang="en-US"/>
          </a:p>
        </p:txBody>
      </p:sp>
      <p:sp>
        <p:nvSpPr>
          <p:cNvPr id="16" name="Freeform 59">
            <a:extLst>
              <a:ext uri="{FF2B5EF4-FFF2-40B4-BE49-F238E27FC236}">
                <a16:creationId xmlns:a16="http://schemas.microsoft.com/office/drawing/2014/main" id="{1EC31BAB-A52B-4403-9990-006A0A11C2CD}"/>
              </a:ext>
            </a:extLst>
          </p:cNvPr>
          <p:cNvSpPr>
            <a:spLocks/>
          </p:cNvSpPr>
          <p:nvPr/>
        </p:nvSpPr>
        <p:spPr bwMode="auto">
          <a:xfrm>
            <a:off x="7733372" y="3134505"/>
            <a:ext cx="855662" cy="1133475"/>
          </a:xfrm>
          <a:custGeom>
            <a:avLst/>
            <a:gdLst>
              <a:gd name="T0" fmla="*/ 544474 w 855624"/>
              <a:gd name="T1" fmla="*/ 59601 h 945281"/>
              <a:gd name="T2" fmla="*/ 174454 w 855624"/>
              <a:gd name="T3" fmla="*/ 143196 h 945281"/>
              <a:gd name="T4" fmla="*/ 10586 w 855624"/>
              <a:gd name="T5" fmla="*/ 439581 h 945281"/>
              <a:gd name="T6" fmla="*/ 126880 w 855624"/>
              <a:gd name="T7" fmla="*/ 834762 h 945281"/>
              <a:gd name="T8" fmla="*/ 412324 w 855624"/>
              <a:gd name="T9" fmla="*/ 1191945 h 945281"/>
              <a:gd name="T10" fmla="*/ 565618 w 855624"/>
              <a:gd name="T11" fmla="*/ 1359136 h 945281"/>
              <a:gd name="T12" fmla="*/ 750629 w 855624"/>
              <a:gd name="T13" fmla="*/ 1039952 h 945281"/>
              <a:gd name="T14" fmla="*/ 848472 w 855624"/>
              <a:gd name="T15" fmla="*/ 568775 h 945281"/>
              <a:gd name="T16" fmla="*/ 697769 w 855624"/>
              <a:gd name="T17" fmla="*/ 219192 h 945281"/>
              <a:gd name="T18" fmla="*/ 544474 w 855624"/>
              <a:gd name="T19" fmla="*/ 59601 h 9452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5624" h="945281">
                <a:moveTo>
                  <a:pt x="544426" y="41452"/>
                </a:moveTo>
                <a:cubicBezTo>
                  <a:pt x="446515" y="0"/>
                  <a:pt x="271208" y="58649"/>
                  <a:pt x="174438" y="99593"/>
                </a:cubicBezTo>
                <a:cubicBezTo>
                  <a:pt x="108427" y="135696"/>
                  <a:pt x="45046" y="204143"/>
                  <a:pt x="10586" y="305729"/>
                </a:cubicBezTo>
                <a:cubicBezTo>
                  <a:pt x="0" y="400059"/>
                  <a:pt x="45859" y="515605"/>
                  <a:pt x="126868" y="580578"/>
                </a:cubicBezTo>
                <a:lnTo>
                  <a:pt x="412288" y="828999"/>
                </a:lnTo>
                <a:cubicBezTo>
                  <a:pt x="463381" y="867760"/>
                  <a:pt x="478360" y="933686"/>
                  <a:pt x="565568" y="945281"/>
                </a:cubicBezTo>
                <a:cubicBezTo>
                  <a:pt x="710414" y="881619"/>
                  <a:pt x="711860" y="793423"/>
                  <a:pt x="750563" y="723288"/>
                </a:cubicBezTo>
                <a:cubicBezTo>
                  <a:pt x="803458" y="610016"/>
                  <a:pt x="855624" y="528657"/>
                  <a:pt x="848396" y="395584"/>
                </a:cubicBezTo>
                <a:cubicBezTo>
                  <a:pt x="849225" y="290519"/>
                  <a:pt x="787531" y="226280"/>
                  <a:pt x="697707" y="152448"/>
                </a:cubicBezTo>
                <a:cubicBezTo>
                  <a:pt x="649941" y="100985"/>
                  <a:pt x="628212" y="93351"/>
                  <a:pt x="544426" y="41452"/>
                </a:cubicBezTo>
                <a:close/>
              </a:path>
            </a:pathLst>
          </a:custGeom>
          <a:solidFill>
            <a:srgbClr val="00B050">
              <a:alpha val="56862"/>
            </a:srgbClr>
          </a:solidFill>
          <a:ln w="12700" cap="flat" cmpd="sng">
            <a:solidFill>
              <a:srgbClr val="FFFF00"/>
            </a:solidFill>
            <a:prstDash val="sysDot"/>
            <a:miter lim="800000"/>
            <a:headEnd/>
            <a:tailEnd/>
          </a:ln>
          <a:effectLst>
            <a:outerShdw blurRad="50800" dist="38100" dir="5400000" algn="t" rotWithShape="0">
              <a:srgbClr val="000000">
                <a:alpha val="39998"/>
              </a:srgbClr>
            </a:outerShdw>
          </a:effectLst>
        </p:spPr>
        <p:txBody>
          <a:bodyPr anchor="ctr"/>
          <a:lstStyle/>
          <a:p>
            <a:pPr>
              <a:defRPr/>
            </a:pPr>
            <a:endParaRPr lang="en-US"/>
          </a:p>
        </p:txBody>
      </p:sp>
      <p:sp>
        <p:nvSpPr>
          <p:cNvPr id="17" name="Freeform 60">
            <a:extLst>
              <a:ext uri="{FF2B5EF4-FFF2-40B4-BE49-F238E27FC236}">
                <a16:creationId xmlns:a16="http://schemas.microsoft.com/office/drawing/2014/main" id="{EE66A8CA-898D-4A2B-A241-BFFE893E6263}"/>
              </a:ext>
            </a:extLst>
          </p:cNvPr>
          <p:cNvSpPr>
            <a:spLocks/>
          </p:cNvSpPr>
          <p:nvPr/>
        </p:nvSpPr>
        <p:spPr bwMode="auto">
          <a:xfrm>
            <a:off x="8457273" y="3512329"/>
            <a:ext cx="1089025" cy="1784350"/>
          </a:xfrm>
          <a:custGeom>
            <a:avLst/>
            <a:gdLst>
              <a:gd name="T0" fmla="*/ 913248 w 1089216"/>
              <a:gd name="T1" fmla="*/ 0 h 1488009"/>
              <a:gd name="T2" fmla="*/ 520763 w 1089216"/>
              <a:gd name="T3" fmla="*/ 141145 h 1488009"/>
              <a:gd name="T4" fmla="*/ 247055 w 1089216"/>
              <a:gd name="T5" fmla="*/ 534866 h 1488009"/>
              <a:gd name="T6" fmla="*/ 9497 w 1089216"/>
              <a:gd name="T7" fmla="*/ 846870 h 1488009"/>
              <a:gd name="T8" fmla="*/ 159262 w 1089216"/>
              <a:gd name="T9" fmla="*/ 1463451 h 1488009"/>
              <a:gd name="T10" fmla="*/ 324519 w 1089216"/>
              <a:gd name="T11" fmla="*/ 2042889 h 1488009"/>
              <a:gd name="T12" fmla="*/ 593062 w 1089216"/>
              <a:gd name="T13" fmla="*/ 2109746 h 1488009"/>
              <a:gd name="T14" fmla="*/ 856441 w 1089216"/>
              <a:gd name="T15" fmla="*/ 1619453 h 1488009"/>
              <a:gd name="T16" fmla="*/ 928741 w 1089216"/>
              <a:gd name="T17" fmla="*/ 846870 h 1488009"/>
              <a:gd name="T18" fmla="*/ 1052683 w 1089216"/>
              <a:gd name="T19" fmla="*/ 304576 h 1488009"/>
              <a:gd name="T20" fmla="*/ 1088834 w 1089216"/>
              <a:gd name="T21" fmla="*/ 178289 h 1488009"/>
              <a:gd name="T22" fmla="*/ 913248 w 1089216"/>
              <a:gd name="T23" fmla="*/ 0 h 14880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89216" h="1488009">
                <a:moveTo>
                  <a:pt x="913568" y="0"/>
                </a:moveTo>
                <a:cubicBezTo>
                  <a:pt x="758682" y="5513"/>
                  <a:pt x="624379" y="14341"/>
                  <a:pt x="520945" y="98156"/>
                </a:cubicBezTo>
                <a:cubicBezTo>
                  <a:pt x="429677" y="189424"/>
                  <a:pt x="337598" y="300457"/>
                  <a:pt x="247141" y="371960"/>
                </a:cubicBezTo>
                <a:cubicBezTo>
                  <a:pt x="167928" y="444285"/>
                  <a:pt x="58535" y="497745"/>
                  <a:pt x="9501" y="588936"/>
                </a:cubicBezTo>
                <a:cubicBezTo>
                  <a:pt x="0" y="721799"/>
                  <a:pt x="109379" y="874793"/>
                  <a:pt x="159318" y="1017722"/>
                </a:cubicBezTo>
                <a:cubicBezTo>
                  <a:pt x="214423" y="1152041"/>
                  <a:pt x="222545" y="1290005"/>
                  <a:pt x="324633" y="1420678"/>
                </a:cubicBezTo>
                <a:cubicBezTo>
                  <a:pt x="445720" y="1479826"/>
                  <a:pt x="491144" y="1488009"/>
                  <a:pt x="593270" y="1467173"/>
                </a:cubicBezTo>
                <a:cubicBezTo>
                  <a:pt x="741436" y="1362536"/>
                  <a:pt x="788796" y="1271056"/>
                  <a:pt x="856741" y="1126210"/>
                </a:cubicBezTo>
                <a:cubicBezTo>
                  <a:pt x="931704" y="949510"/>
                  <a:pt x="904958" y="768027"/>
                  <a:pt x="929067" y="588936"/>
                </a:cubicBezTo>
                <a:cubicBezTo>
                  <a:pt x="946154" y="482881"/>
                  <a:pt x="1011724" y="337519"/>
                  <a:pt x="1053053" y="211810"/>
                </a:cubicBezTo>
                <a:lnTo>
                  <a:pt x="1089216" y="123987"/>
                </a:lnTo>
                <a:cubicBezTo>
                  <a:pt x="1077634" y="53508"/>
                  <a:pt x="1038733" y="49095"/>
                  <a:pt x="913568" y="0"/>
                </a:cubicBezTo>
                <a:close/>
              </a:path>
            </a:pathLst>
          </a:custGeom>
          <a:solidFill>
            <a:srgbClr val="7030A0">
              <a:alpha val="49019"/>
            </a:srgbClr>
          </a:solidFill>
          <a:ln w="12700" cap="flat" cmpd="sng">
            <a:solidFill>
              <a:srgbClr val="FFFF00"/>
            </a:solidFill>
            <a:prstDash val="sysDot"/>
            <a:miter lim="800000"/>
            <a:headEnd/>
            <a:tailEnd/>
          </a:ln>
          <a:effectLst>
            <a:outerShdw blurRad="50800" dist="38100" dir="2700000" algn="tl" rotWithShape="0">
              <a:srgbClr val="000000">
                <a:alpha val="39998"/>
              </a:srgbClr>
            </a:outerShdw>
          </a:effectLst>
        </p:spPr>
        <p:txBody>
          <a:bodyPr anchor="ctr"/>
          <a:lstStyle/>
          <a:p>
            <a:pPr>
              <a:defRPr/>
            </a:pPr>
            <a:endParaRPr lang="en-US"/>
          </a:p>
        </p:txBody>
      </p:sp>
      <p:sp>
        <p:nvSpPr>
          <p:cNvPr id="18" name="Freeform 61">
            <a:extLst>
              <a:ext uri="{FF2B5EF4-FFF2-40B4-BE49-F238E27FC236}">
                <a16:creationId xmlns:a16="http://schemas.microsoft.com/office/drawing/2014/main" id="{C37BF132-E7CC-4559-82BC-9B01D29565A8}"/>
              </a:ext>
            </a:extLst>
          </p:cNvPr>
          <p:cNvSpPr>
            <a:spLocks/>
          </p:cNvSpPr>
          <p:nvPr/>
        </p:nvSpPr>
        <p:spPr bwMode="auto">
          <a:xfrm>
            <a:off x="8462034" y="1970867"/>
            <a:ext cx="2209800" cy="1414462"/>
          </a:xfrm>
          <a:custGeom>
            <a:avLst/>
            <a:gdLst>
              <a:gd name="T0" fmla="*/ 238549 w 2210326"/>
              <a:gd name="T1" fmla="*/ 812783 h 1179568"/>
              <a:gd name="T2" fmla="*/ 838110 w 2210326"/>
              <a:gd name="T3" fmla="*/ 728632 h 1179568"/>
              <a:gd name="T4" fmla="*/ 1097677 w 2210326"/>
              <a:gd name="T5" fmla="*/ 507739 h 1179568"/>
              <a:gd name="T6" fmla="*/ 1434016 w 2210326"/>
              <a:gd name="T7" fmla="*/ 455145 h 1179568"/>
              <a:gd name="T8" fmla="*/ 1678957 w 2210326"/>
              <a:gd name="T9" fmla="*/ 150102 h 1179568"/>
              <a:gd name="T10" fmla="*/ 1847127 w 2210326"/>
              <a:gd name="T11" fmla="*/ 18618 h 1179568"/>
              <a:gd name="T12" fmla="*/ 2048199 w 2210326"/>
              <a:gd name="T13" fmla="*/ 55434 h 1179568"/>
              <a:gd name="T14" fmla="*/ 2189033 w 2210326"/>
              <a:gd name="T15" fmla="*/ 339439 h 1179568"/>
              <a:gd name="T16" fmla="*/ 2007985 w 2210326"/>
              <a:gd name="T17" fmla="*/ 754929 h 1179568"/>
              <a:gd name="T18" fmla="*/ 1448638 w 2210326"/>
              <a:gd name="T19" fmla="*/ 1123084 h 1179568"/>
              <a:gd name="T20" fmla="*/ 1035527 w 2210326"/>
              <a:gd name="T21" fmla="*/ 1496498 h 1179568"/>
              <a:gd name="T22" fmla="*/ 498114 w 2210326"/>
              <a:gd name="T23" fmla="*/ 1691094 h 1179568"/>
              <a:gd name="T24" fmla="*/ 101308 w 2210326"/>
              <a:gd name="T25" fmla="*/ 1570129 h 1179568"/>
              <a:gd name="T26" fmla="*/ 8230 w 2210326"/>
              <a:gd name="T27" fmla="*/ 1138862 h 1179568"/>
              <a:gd name="T28" fmla="*/ 238549 w 2210326"/>
              <a:gd name="T29" fmla="*/ 812783 h 11795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0326" h="1179568">
                <a:moveTo>
                  <a:pt x="238663" y="565246"/>
                </a:moveTo>
                <a:cubicBezTo>
                  <a:pt x="431621" y="506875"/>
                  <a:pt x="540677" y="552104"/>
                  <a:pt x="838509" y="506724"/>
                </a:cubicBezTo>
                <a:cubicBezTo>
                  <a:pt x="930091" y="495526"/>
                  <a:pt x="1011636" y="404311"/>
                  <a:pt x="1098199" y="353105"/>
                </a:cubicBezTo>
                <a:cubicBezTo>
                  <a:pt x="1192979" y="284109"/>
                  <a:pt x="1322532" y="328721"/>
                  <a:pt x="1434698" y="316529"/>
                </a:cubicBezTo>
                <a:cubicBezTo>
                  <a:pt x="1546088" y="277023"/>
                  <a:pt x="1598071" y="175102"/>
                  <a:pt x="1679757" y="104388"/>
                </a:cubicBezTo>
                <a:cubicBezTo>
                  <a:pt x="1735840" y="73908"/>
                  <a:pt x="1758990" y="40234"/>
                  <a:pt x="1848007" y="12948"/>
                </a:cubicBezTo>
                <a:cubicBezTo>
                  <a:pt x="1900187" y="0"/>
                  <a:pt x="1950669" y="1219"/>
                  <a:pt x="2049175" y="38551"/>
                </a:cubicBezTo>
                <a:cubicBezTo>
                  <a:pt x="2140884" y="79481"/>
                  <a:pt x="2210326" y="152171"/>
                  <a:pt x="2190075" y="236062"/>
                </a:cubicBezTo>
                <a:cubicBezTo>
                  <a:pt x="2182285" y="390905"/>
                  <a:pt x="2109165" y="432127"/>
                  <a:pt x="2008941" y="525012"/>
                </a:cubicBezTo>
                <a:cubicBezTo>
                  <a:pt x="1851648" y="653792"/>
                  <a:pt x="1635866" y="695700"/>
                  <a:pt x="1449328" y="781044"/>
                </a:cubicBezTo>
                <a:cubicBezTo>
                  <a:pt x="1311559" y="867607"/>
                  <a:pt x="1187608" y="998862"/>
                  <a:pt x="1036020" y="1040734"/>
                </a:cubicBezTo>
                <a:cubicBezTo>
                  <a:pt x="860102" y="1104702"/>
                  <a:pt x="677575" y="1130955"/>
                  <a:pt x="498352" y="1176065"/>
                </a:cubicBezTo>
                <a:cubicBezTo>
                  <a:pt x="414069" y="1179568"/>
                  <a:pt x="177513" y="1179074"/>
                  <a:pt x="101356" y="1091940"/>
                </a:cubicBezTo>
                <a:cubicBezTo>
                  <a:pt x="30943" y="998137"/>
                  <a:pt x="0" y="916680"/>
                  <a:pt x="8234" y="792017"/>
                </a:cubicBezTo>
                <a:cubicBezTo>
                  <a:pt x="43892" y="679166"/>
                  <a:pt x="140703" y="594546"/>
                  <a:pt x="238663" y="565246"/>
                </a:cubicBezTo>
                <a:close/>
              </a:path>
            </a:pathLst>
          </a:custGeom>
          <a:solidFill>
            <a:srgbClr val="FFFF00">
              <a:alpha val="50980"/>
            </a:srgbClr>
          </a:solidFill>
          <a:ln w="12700" cap="flat" cmpd="sng">
            <a:solidFill>
              <a:srgbClr val="FFFF00"/>
            </a:solidFill>
            <a:prstDash val="sysDot"/>
            <a:miter lim="800000"/>
            <a:headEnd/>
            <a:tailEnd/>
          </a:ln>
          <a:effectLst>
            <a:outerShdw blurRad="50800" dist="38100" dir="2700000" algn="tl" rotWithShape="0">
              <a:srgbClr val="000000">
                <a:alpha val="39998"/>
              </a:srgbClr>
            </a:outerShdw>
          </a:effectLst>
        </p:spPr>
        <p:txBody>
          <a:bodyPr anchor="ctr"/>
          <a:lstStyle/>
          <a:p>
            <a:pPr>
              <a:defRPr/>
            </a:pPr>
            <a:endParaRPr lang="en-US"/>
          </a:p>
        </p:txBody>
      </p:sp>
      <p:sp>
        <p:nvSpPr>
          <p:cNvPr id="19" name="Freeform 62">
            <a:extLst>
              <a:ext uri="{FF2B5EF4-FFF2-40B4-BE49-F238E27FC236}">
                <a16:creationId xmlns:a16="http://schemas.microsoft.com/office/drawing/2014/main" id="{8EF74CEB-8DAE-4212-8884-13B1E636D6F2}"/>
              </a:ext>
            </a:extLst>
          </p:cNvPr>
          <p:cNvSpPr>
            <a:spLocks/>
          </p:cNvSpPr>
          <p:nvPr/>
        </p:nvSpPr>
        <p:spPr bwMode="auto">
          <a:xfrm>
            <a:off x="9522484" y="3051954"/>
            <a:ext cx="1544638" cy="2146300"/>
          </a:xfrm>
          <a:custGeom>
            <a:avLst/>
            <a:gdLst>
              <a:gd name="T0" fmla="*/ 1391274 w 1544319"/>
              <a:gd name="T1" fmla="*/ 395452 h 1788973"/>
              <a:gd name="T2" fmla="*/ 1544957 w 1544319"/>
              <a:gd name="T3" fmla="*/ 916652 h 1788973"/>
              <a:gd name="T4" fmla="*/ 1435183 w 1544319"/>
              <a:gd name="T5" fmla="*/ 1358883 h 1788973"/>
              <a:gd name="T6" fmla="*/ 886317 w 1544319"/>
              <a:gd name="T7" fmla="*/ 1701085 h 1788973"/>
              <a:gd name="T8" fmla="*/ 571633 w 1544319"/>
              <a:gd name="T9" fmla="*/ 2443400 h 1788973"/>
              <a:gd name="T10" fmla="*/ 282563 w 1544319"/>
              <a:gd name="T11" fmla="*/ 2490782 h 1788973"/>
              <a:gd name="T12" fmla="*/ 121563 w 1544319"/>
              <a:gd name="T13" fmla="*/ 1901141 h 1788973"/>
              <a:gd name="T14" fmla="*/ 125222 w 1544319"/>
              <a:gd name="T15" fmla="*/ 1474706 h 1788973"/>
              <a:gd name="T16" fmla="*/ 30085 w 1544319"/>
              <a:gd name="T17" fmla="*/ 1053532 h 1788973"/>
              <a:gd name="T18" fmla="*/ 128882 w 1544319"/>
              <a:gd name="T19" fmla="*/ 611302 h 1788973"/>
              <a:gd name="T20" fmla="*/ 491132 w 1544319"/>
              <a:gd name="T21" fmla="*/ 411246 h 1788973"/>
              <a:gd name="T22" fmla="*/ 728976 w 1544319"/>
              <a:gd name="T23" fmla="*/ 42720 h 1788973"/>
              <a:gd name="T24" fmla="*/ 1109523 w 1544319"/>
              <a:gd name="T25" fmla="*/ 116425 h 1788973"/>
              <a:gd name="T26" fmla="*/ 1391274 w 1544319"/>
              <a:gd name="T27" fmla="*/ 395452 h 17889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44319" h="1788973">
                <a:moveTo>
                  <a:pt x="1390700" y="274739"/>
                </a:moveTo>
                <a:cubicBezTo>
                  <a:pt x="1462688" y="371891"/>
                  <a:pt x="1503471" y="455896"/>
                  <a:pt x="1544319" y="636841"/>
                </a:cubicBezTo>
                <a:cubicBezTo>
                  <a:pt x="1530239" y="742563"/>
                  <a:pt x="1513894" y="864978"/>
                  <a:pt x="1434591" y="944080"/>
                </a:cubicBezTo>
                <a:cubicBezTo>
                  <a:pt x="1251711" y="1023328"/>
                  <a:pt x="1044467" y="1019358"/>
                  <a:pt x="885951" y="1181824"/>
                </a:cubicBezTo>
                <a:lnTo>
                  <a:pt x="571397" y="1697545"/>
                </a:lnTo>
                <a:cubicBezTo>
                  <a:pt x="501126" y="1788973"/>
                  <a:pt x="370178" y="1781658"/>
                  <a:pt x="282447" y="1730464"/>
                </a:cubicBezTo>
                <a:cubicBezTo>
                  <a:pt x="132663" y="1581214"/>
                  <a:pt x="132169" y="1444894"/>
                  <a:pt x="121513" y="1320812"/>
                </a:cubicBezTo>
                <a:cubicBezTo>
                  <a:pt x="107290" y="1231993"/>
                  <a:pt x="123951" y="1123302"/>
                  <a:pt x="125170" y="1024547"/>
                </a:cubicBezTo>
                <a:cubicBezTo>
                  <a:pt x="136551" y="941063"/>
                  <a:pt x="61772" y="829475"/>
                  <a:pt x="30073" y="731939"/>
                </a:cubicBezTo>
                <a:cubicBezTo>
                  <a:pt x="0" y="636722"/>
                  <a:pt x="80468" y="492362"/>
                  <a:pt x="128828" y="424700"/>
                </a:cubicBezTo>
                <a:cubicBezTo>
                  <a:pt x="237515" y="321904"/>
                  <a:pt x="370229" y="332041"/>
                  <a:pt x="490930" y="285712"/>
                </a:cubicBezTo>
                <a:cubicBezTo>
                  <a:pt x="570392" y="237514"/>
                  <a:pt x="607462" y="80962"/>
                  <a:pt x="728674" y="29680"/>
                </a:cubicBezTo>
                <a:cubicBezTo>
                  <a:pt x="833280" y="0"/>
                  <a:pt x="985450" y="39013"/>
                  <a:pt x="1109065" y="80886"/>
                </a:cubicBezTo>
                <a:cubicBezTo>
                  <a:pt x="1202943" y="145504"/>
                  <a:pt x="1325148" y="196061"/>
                  <a:pt x="1390700" y="274739"/>
                </a:cubicBezTo>
                <a:close/>
              </a:path>
            </a:pathLst>
          </a:custGeom>
          <a:solidFill>
            <a:srgbClr val="00B0F0">
              <a:alpha val="49019"/>
            </a:srgbClr>
          </a:solidFill>
          <a:ln w="12700" cap="flat" cmpd="sng">
            <a:solidFill>
              <a:srgbClr val="FFFF00"/>
            </a:solidFill>
            <a:prstDash val="sysDot"/>
            <a:miter lim="800000"/>
            <a:headEnd/>
            <a:tailEnd/>
          </a:ln>
          <a:effectLst>
            <a:outerShdw blurRad="50800" dist="38100" dir="2700000" algn="tl" rotWithShape="0">
              <a:srgbClr val="000000">
                <a:alpha val="39998"/>
              </a:srgbClr>
            </a:outerShdw>
          </a:effectLst>
        </p:spPr>
        <p:txBody>
          <a:bodyPr anchor="ctr"/>
          <a:lstStyle/>
          <a:p>
            <a:pPr>
              <a:defRPr/>
            </a:pPr>
            <a:endParaRPr lang="en-US"/>
          </a:p>
        </p:txBody>
      </p:sp>
      <p:sp>
        <p:nvSpPr>
          <p:cNvPr id="20" name="Left-Right Arrow 75">
            <a:extLst>
              <a:ext uri="{FF2B5EF4-FFF2-40B4-BE49-F238E27FC236}">
                <a16:creationId xmlns:a16="http://schemas.microsoft.com/office/drawing/2014/main" id="{F396F588-1D0B-4EBD-9B4D-BC2D284C04EF}"/>
              </a:ext>
            </a:extLst>
          </p:cNvPr>
          <p:cNvSpPr/>
          <p:nvPr/>
        </p:nvSpPr>
        <p:spPr>
          <a:xfrm rot="2599449">
            <a:off x="9636674" y="3010173"/>
            <a:ext cx="534152" cy="374575"/>
          </a:xfrm>
          <a:prstGeom prst="leftRightArrow">
            <a:avLst/>
          </a:prstGeom>
          <a:solidFill>
            <a:srgbClr val="FF00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1" name="Rectangle 20">
            <a:extLst>
              <a:ext uri="{FF2B5EF4-FFF2-40B4-BE49-F238E27FC236}">
                <a16:creationId xmlns:a16="http://schemas.microsoft.com/office/drawing/2014/main" id="{AFD29834-6DA1-421F-B0E1-C43C2550204C}"/>
              </a:ext>
            </a:extLst>
          </p:cNvPr>
          <p:cNvSpPr/>
          <p:nvPr/>
        </p:nvSpPr>
        <p:spPr>
          <a:xfrm>
            <a:off x="1752600" y="1219200"/>
            <a:ext cx="3168352" cy="354450"/>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endParaRPr lang="id-ID" altLang="en-US" sz="1100" dirty="0">
              <a:latin typeface="+mn-lt"/>
            </a:endParaRPr>
          </a:p>
        </p:txBody>
      </p:sp>
      <p:sp>
        <p:nvSpPr>
          <p:cNvPr id="22" name="TextBox 21">
            <a:extLst>
              <a:ext uri="{FF2B5EF4-FFF2-40B4-BE49-F238E27FC236}">
                <a16:creationId xmlns:a16="http://schemas.microsoft.com/office/drawing/2014/main" id="{AF0E14B2-B437-4B90-82D2-42287C4B6A7D}"/>
              </a:ext>
            </a:extLst>
          </p:cNvPr>
          <p:cNvSpPr txBox="1"/>
          <p:nvPr/>
        </p:nvSpPr>
        <p:spPr>
          <a:xfrm>
            <a:off x="7158614" y="4479394"/>
            <a:ext cx="343364" cy="369332"/>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A</a:t>
            </a:r>
          </a:p>
        </p:txBody>
      </p:sp>
      <p:sp>
        <p:nvSpPr>
          <p:cNvPr id="23" name="TextBox 22">
            <a:extLst>
              <a:ext uri="{FF2B5EF4-FFF2-40B4-BE49-F238E27FC236}">
                <a16:creationId xmlns:a16="http://schemas.microsoft.com/office/drawing/2014/main" id="{00B6EA62-D2FF-4DE4-A8B9-7FCA14DDE366}"/>
              </a:ext>
            </a:extLst>
          </p:cNvPr>
          <p:cNvSpPr txBox="1"/>
          <p:nvPr/>
        </p:nvSpPr>
        <p:spPr>
          <a:xfrm>
            <a:off x="7781546" y="3257231"/>
            <a:ext cx="333746" cy="369332"/>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B</a:t>
            </a:r>
          </a:p>
        </p:txBody>
      </p:sp>
      <p:sp>
        <p:nvSpPr>
          <p:cNvPr id="24" name="TextBox 23">
            <a:extLst>
              <a:ext uri="{FF2B5EF4-FFF2-40B4-BE49-F238E27FC236}">
                <a16:creationId xmlns:a16="http://schemas.microsoft.com/office/drawing/2014/main" id="{04DD8609-C9A5-4CC0-81DB-0A7C544D5974}"/>
              </a:ext>
            </a:extLst>
          </p:cNvPr>
          <p:cNvSpPr txBox="1"/>
          <p:nvPr/>
        </p:nvSpPr>
        <p:spPr>
          <a:xfrm>
            <a:off x="9976660" y="2250528"/>
            <a:ext cx="325730" cy="369332"/>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C</a:t>
            </a:r>
          </a:p>
        </p:txBody>
      </p:sp>
      <p:sp>
        <p:nvSpPr>
          <p:cNvPr id="25" name="TextBox 24">
            <a:extLst>
              <a:ext uri="{FF2B5EF4-FFF2-40B4-BE49-F238E27FC236}">
                <a16:creationId xmlns:a16="http://schemas.microsoft.com/office/drawing/2014/main" id="{670B71E4-F93D-4591-8FFA-0D2C953A42A1}"/>
              </a:ext>
            </a:extLst>
          </p:cNvPr>
          <p:cNvSpPr txBox="1"/>
          <p:nvPr/>
        </p:nvSpPr>
        <p:spPr>
          <a:xfrm>
            <a:off x="8762214" y="4550549"/>
            <a:ext cx="349776" cy="369332"/>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D</a:t>
            </a:r>
          </a:p>
        </p:txBody>
      </p:sp>
      <p:sp>
        <p:nvSpPr>
          <p:cNvPr id="26" name="TextBox 25">
            <a:extLst>
              <a:ext uri="{FF2B5EF4-FFF2-40B4-BE49-F238E27FC236}">
                <a16:creationId xmlns:a16="http://schemas.microsoft.com/office/drawing/2014/main" id="{5912A738-3380-4C31-875B-E58872DF4688}"/>
              </a:ext>
            </a:extLst>
          </p:cNvPr>
          <p:cNvSpPr txBox="1"/>
          <p:nvPr/>
        </p:nvSpPr>
        <p:spPr>
          <a:xfrm>
            <a:off x="9990486" y="4121921"/>
            <a:ext cx="316112" cy="369332"/>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E</a:t>
            </a:r>
          </a:p>
        </p:txBody>
      </p:sp>
      <p:sp>
        <p:nvSpPr>
          <p:cNvPr id="27" name="Left-Right Arrow 93">
            <a:extLst>
              <a:ext uri="{FF2B5EF4-FFF2-40B4-BE49-F238E27FC236}">
                <a16:creationId xmlns:a16="http://schemas.microsoft.com/office/drawing/2014/main" id="{A97EB784-C9A2-40E3-A39F-13D4F8F3E379}"/>
              </a:ext>
            </a:extLst>
          </p:cNvPr>
          <p:cNvSpPr/>
          <p:nvPr/>
        </p:nvSpPr>
        <p:spPr>
          <a:xfrm rot="5400000">
            <a:off x="8888809" y="3250576"/>
            <a:ext cx="640982" cy="312146"/>
          </a:xfrm>
          <a:prstGeom prst="leftRightArrow">
            <a:avLst/>
          </a:prstGeom>
          <a:solidFill>
            <a:srgbClr val="FF00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8" name="Left-Right Arrow 94">
            <a:extLst>
              <a:ext uri="{FF2B5EF4-FFF2-40B4-BE49-F238E27FC236}">
                <a16:creationId xmlns:a16="http://schemas.microsoft.com/office/drawing/2014/main" id="{926D1675-D17A-4B22-B6F0-895F71A1B8D8}"/>
              </a:ext>
            </a:extLst>
          </p:cNvPr>
          <p:cNvSpPr/>
          <p:nvPr/>
        </p:nvSpPr>
        <p:spPr>
          <a:xfrm rot="8532092">
            <a:off x="8164507" y="3084850"/>
            <a:ext cx="534152" cy="374575"/>
          </a:xfrm>
          <a:prstGeom prst="leftRightArrow">
            <a:avLst/>
          </a:prstGeom>
          <a:solidFill>
            <a:srgbClr val="FF00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9" name="Left-Right Arrow 95">
            <a:extLst>
              <a:ext uri="{FF2B5EF4-FFF2-40B4-BE49-F238E27FC236}">
                <a16:creationId xmlns:a16="http://schemas.microsoft.com/office/drawing/2014/main" id="{7BAB07D4-11AD-45EE-B227-4FD2C1614DB4}"/>
              </a:ext>
            </a:extLst>
          </p:cNvPr>
          <p:cNvSpPr/>
          <p:nvPr/>
        </p:nvSpPr>
        <p:spPr>
          <a:xfrm rot="7653711">
            <a:off x="7642354" y="3836306"/>
            <a:ext cx="640982" cy="312146"/>
          </a:xfrm>
          <a:prstGeom prst="leftRightArrow">
            <a:avLst/>
          </a:prstGeom>
          <a:solidFill>
            <a:srgbClr val="FF00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30" name="Left-Right Arrow 96">
            <a:extLst>
              <a:ext uri="{FF2B5EF4-FFF2-40B4-BE49-F238E27FC236}">
                <a16:creationId xmlns:a16="http://schemas.microsoft.com/office/drawing/2014/main" id="{C8175534-44A1-4732-BB89-EF3F4F2EB928}"/>
              </a:ext>
            </a:extLst>
          </p:cNvPr>
          <p:cNvSpPr/>
          <p:nvPr/>
        </p:nvSpPr>
        <p:spPr>
          <a:xfrm rot="2599449">
            <a:off x="8368647" y="3793012"/>
            <a:ext cx="534152" cy="374575"/>
          </a:xfrm>
          <a:prstGeom prst="leftRightArrow">
            <a:avLst/>
          </a:prstGeom>
          <a:solidFill>
            <a:srgbClr val="FF00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31" name="Left-Right Arrow 97">
            <a:extLst>
              <a:ext uri="{FF2B5EF4-FFF2-40B4-BE49-F238E27FC236}">
                <a16:creationId xmlns:a16="http://schemas.microsoft.com/office/drawing/2014/main" id="{D4AECDB5-98AE-411B-B46B-A6159A017881}"/>
              </a:ext>
            </a:extLst>
          </p:cNvPr>
          <p:cNvSpPr/>
          <p:nvPr/>
        </p:nvSpPr>
        <p:spPr>
          <a:xfrm>
            <a:off x="9284242" y="4173317"/>
            <a:ext cx="534152" cy="374575"/>
          </a:xfrm>
          <a:prstGeom prst="leftRightArrow">
            <a:avLst/>
          </a:prstGeom>
          <a:solidFill>
            <a:srgbClr val="FF00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32" name="Left-Right Arrow 98">
            <a:extLst>
              <a:ext uri="{FF2B5EF4-FFF2-40B4-BE49-F238E27FC236}">
                <a16:creationId xmlns:a16="http://schemas.microsoft.com/office/drawing/2014/main" id="{0C59B5F6-294A-4234-A4B9-B8B6E47533EC}"/>
              </a:ext>
            </a:extLst>
          </p:cNvPr>
          <p:cNvSpPr/>
          <p:nvPr/>
        </p:nvSpPr>
        <p:spPr>
          <a:xfrm>
            <a:off x="8161058" y="4513707"/>
            <a:ext cx="534152" cy="374575"/>
          </a:xfrm>
          <a:prstGeom prst="leftRightArrow">
            <a:avLst/>
          </a:prstGeom>
          <a:solidFill>
            <a:srgbClr val="FF0000"/>
          </a:solidFill>
          <a:ln w="9525">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33" name="Rectangle 1">
            <a:extLst>
              <a:ext uri="{FF2B5EF4-FFF2-40B4-BE49-F238E27FC236}">
                <a16:creationId xmlns:a16="http://schemas.microsoft.com/office/drawing/2014/main" id="{56FE906F-C332-4155-97B1-7C6F76E32EC2}"/>
              </a:ext>
            </a:extLst>
          </p:cNvPr>
          <p:cNvSpPr>
            <a:spLocks noChangeArrowheads="1"/>
          </p:cNvSpPr>
          <p:nvPr/>
        </p:nvSpPr>
        <p:spPr bwMode="auto">
          <a:xfrm>
            <a:off x="790420" y="1082783"/>
            <a:ext cx="484887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spcBef>
                <a:spcPct val="0"/>
              </a:spcBef>
              <a:buClrTx/>
              <a:buSzTx/>
              <a:buNone/>
              <a:defRPr/>
            </a:pP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a:t>
            </a:r>
            <a:r>
              <a:rPr lang="id-ID" altLang="en-US" sz="1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 MARINE DEVELOPMENT CLUSTER BUMBANG  : </a:t>
            </a:r>
          </a:p>
          <a:p>
            <a:pPr>
              <a:spcBef>
                <a:spcPct val="0"/>
              </a:spcBef>
              <a:buClrTx/>
              <a:buSzTx/>
              <a:buNone/>
              <a:defRPr/>
            </a:pPr>
            <a:endParaRPr lang="en-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Captured fishery, farming, water tourism, tourism accomodation, energy, marine culture, marine conservation, surveillance</a:t>
            </a:r>
            <a:endParaRPr lang="en-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en-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id-ID" altLang="en-US" sz="1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 MARINE CLUSTER AWANG  </a:t>
            </a: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en-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Marine industry, salt field, Livestock, culinary, marine culture, infrastructures, surveillance</a:t>
            </a:r>
            <a:endParaRPr lang="en-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en-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 </a:t>
            </a:r>
            <a:r>
              <a:rPr lang="id-ID" altLang="en-US" sz="1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 MARINE CLUSTER SRUMBUNG  </a:t>
            </a: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en-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Salt field, captured fisheries, culinary, marine culture, survellance  </a:t>
            </a:r>
            <a:endParaRPr lang="en-AU"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en-AU"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 </a:t>
            </a:r>
            <a:r>
              <a:rPr lang="id-ID" altLang="en-US" sz="1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 MARINE CLUSTER  EKAS  </a:t>
            </a: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en-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Marine industry, captured fishery, farming, livestock, water tourism, tourism accomodation, energy, research and development</a:t>
            </a:r>
            <a:endParaRPr lang="en-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en-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 </a:t>
            </a:r>
            <a:r>
              <a:rPr lang="id-ID" altLang="en-US" sz="1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 MARINE CLUSTER SEREWEH  </a:t>
            </a: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en-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Captured fisheries, eco tourism, energy, marine culture, infratructures, sirveillance</a:t>
            </a:r>
          </a:p>
          <a:p>
            <a:pPr>
              <a:spcBef>
                <a:spcPct val="0"/>
              </a:spcBef>
              <a:buClrTx/>
              <a:buSzTx/>
              <a:buNone/>
              <a:defRPr/>
            </a:pPr>
            <a:endParaRPr lang="id-ID" alt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spcBef>
                <a:spcPct val="0"/>
              </a:spcBef>
              <a:buClrTx/>
              <a:buSzTx/>
              <a:buNone/>
              <a:defRPr/>
            </a:pPr>
            <a:endPar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endPar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Bef>
                <a:spcPct val="0"/>
              </a:spcBef>
              <a:buClrTx/>
              <a:buSzTx/>
              <a:buNone/>
              <a:defRPr/>
            </a:pPr>
            <a:r>
              <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spcBef>
                <a:spcPct val="0"/>
              </a:spcBef>
              <a:buClrTx/>
              <a:buSzTx/>
              <a:buNone/>
              <a:defRPr/>
            </a:pPr>
            <a:endParaRPr lang="id-ID" alt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0C556123-5E4C-48F4-B936-E3BEBBDAA266}"/>
              </a:ext>
            </a:extLst>
          </p:cNvPr>
          <p:cNvSpPr/>
          <p:nvPr/>
        </p:nvSpPr>
        <p:spPr>
          <a:xfrm>
            <a:off x="1727200" y="2111376"/>
            <a:ext cx="3168650" cy="35401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endParaRPr lang="id-ID" altLang="en-US" sz="1000" b="1" dirty="0">
              <a:effectLst>
                <a:outerShdw blurRad="38100" dist="38100" dir="2700000" algn="tl">
                  <a:srgbClr val="000000"/>
                </a:outerShdw>
              </a:effectLst>
            </a:endParaRPr>
          </a:p>
        </p:txBody>
      </p:sp>
      <p:sp>
        <p:nvSpPr>
          <p:cNvPr id="40" name="Rectangle 39">
            <a:extLst>
              <a:ext uri="{FF2B5EF4-FFF2-40B4-BE49-F238E27FC236}">
                <a16:creationId xmlns:a16="http://schemas.microsoft.com/office/drawing/2014/main" id="{9A4A3CBE-7476-49DC-A608-898BB18F9671}"/>
              </a:ext>
            </a:extLst>
          </p:cNvPr>
          <p:cNvSpPr/>
          <p:nvPr/>
        </p:nvSpPr>
        <p:spPr>
          <a:xfrm>
            <a:off x="1676400" y="4114800"/>
            <a:ext cx="3168352" cy="354450"/>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endParaRPr lang="id-ID" altLang="en-US" sz="1000" b="1" dirty="0">
              <a:effectLst>
                <a:outerShdw blurRad="38100" dist="38100" dir="2700000" algn="tl">
                  <a:srgbClr val="000000"/>
                </a:outerShdw>
              </a:effectLst>
            </a:endParaRPr>
          </a:p>
        </p:txBody>
      </p:sp>
      <p:sp>
        <p:nvSpPr>
          <p:cNvPr id="41" name="TextBox 40">
            <a:extLst>
              <a:ext uri="{FF2B5EF4-FFF2-40B4-BE49-F238E27FC236}">
                <a16:creationId xmlns:a16="http://schemas.microsoft.com/office/drawing/2014/main" id="{9434EC1C-452B-4E5B-A19F-5D643DD1C400}"/>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102470598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1327E81-4E7E-48A9-A1F4-F7681AD55EB2}"/>
              </a:ext>
            </a:extLst>
          </p:cNvPr>
          <p:cNvSpPr/>
          <p:nvPr/>
        </p:nvSpPr>
        <p:spPr>
          <a:xfrm>
            <a:off x="2971800" y="6581776"/>
            <a:ext cx="6781800" cy="276225"/>
          </a:xfrm>
          <a:prstGeom prst="rect">
            <a:avLst/>
          </a:prstGeom>
        </p:spPr>
        <p:txBody>
          <a:bodyPr>
            <a:spAutoFit/>
          </a:bodyPr>
          <a:lstStyle/>
          <a:p>
            <a:pPr algn="ctr">
              <a:defRPr/>
            </a:pPr>
            <a:r>
              <a:rPr lang="en-US" altLang="en-US" sz="1200" b="1" dirty="0">
                <a:solidFill>
                  <a:srgbClr val="FFFF00"/>
                </a:solidFill>
                <a:effectLst>
                  <a:outerShdw blurRad="38100" dist="38100" dir="2700000" algn="tl">
                    <a:srgbClr val="000000"/>
                  </a:outerShdw>
                </a:effectLst>
                <a:latin typeface="Arial Black" panose="020B0A04020102020204" pitchFamily="34" charset="0"/>
              </a:rPr>
              <a:t>MSc COURSE IN FISHERIES BUSINESS – AUP FISHERIES POLYTECHNIC </a:t>
            </a:r>
          </a:p>
        </p:txBody>
      </p:sp>
      <p:pic>
        <p:nvPicPr>
          <p:cNvPr id="34" name="Picture 33">
            <a:extLst>
              <a:ext uri="{FF2B5EF4-FFF2-40B4-BE49-F238E27FC236}">
                <a16:creationId xmlns:a16="http://schemas.microsoft.com/office/drawing/2014/main" id="{39A47221-C9E3-4376-97D7-1F010C99479C}"/>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36" name="Group 35">
            <a:extLst>
              <a:ext uri="{FF2B5EF4-FFF2-40B4-BE49-F238E27FC236}">
                <a16:creationId xmlns:a16="http://schemas.microsoft.com/office/drawing/2014/main" id="{8E6D77FB-E8BC-42E9-B237-AB1DE0CF9118}"/>
              </a:ext>
            </a:extLst>
          </p:cNvPr>
          <p:cNvGrpSpPr/>
          <p:nvPr/>
        </p:nvGrpSpPr>
        <p:grpSpPr>
          <a:xfrm>
            <a:off x="0" y="6010275"/>
            <a:ext cx="12192000" cy="861560"/>
            <a:chOff x="0" y="6128432"/>
            <a:chExt cx="12192000" cy="823861"/>
          </a:xfrm>
        </p:grpSpPr>
        <p:sp>
          <p:nvSpPr>
            <p:cNvPr id="37" name="Rectangle 36">
              <a:extLst>
                <a:ext uri="{FF2B5EF4-FFF2-40B4-BE49-F238E27FC236}">
                  <a16:creationId xmlns:a16="http://schemas.microsoft.com/office/drawing/2014/main" id="{E03A20F7-2BB8-41BD-831B-D3638C8E9BD5}"/>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8" name="Rectangle 37">
              <a:extLst>
                <a:ext uri="{FF2B5EF4-FFF2-40B4-BE49-F238E27FC236}">
                  <a16:creationId xmlns:a16="http://schemas.microsoft.com/office/drawing/2014/main" id="{2A77F8AF-D155-44E6-9FBA-634D23B024FE}"/>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Oval 48">
              <a:extLst>
                <a:ext uri="{FF2B5EF4-FFF2-40B4-BE49-F238E27FC236}">
                  <a16:creationId xmlns:a16="http://schemas.microsoft.com/office/drawing/2014/main" id="{3D7E9181-E7CA-45E7-AB3D-D713F92D54C1}"/>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1" name="Picture 50">
              <a:extLst>
                <a:ext uri="{FF2B5EF4-FFF2-40B4-BE49-F238E27FC236}">
                  <a16:creationId xmlns:a16="http://schemas.microsoft.com/office/drawing/2014/main" id="{9896F2A6-8E17-4632-A22D-3D8C4C60B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10" name="Rectangle 10">
            <a:extLst>
              <a:ext uri="{FF2B5EF4-FFF2-40B4-BE49-F238E27FC236}">
                <a16:creationId xmlns:a16="http://schemas.microsoft.com/office/drawing/2014/main" id="{5029D78D-0589-46E7-80A1-2E29A948B794}"/>
              </a:ext>
            </a:extLst>
          </p:cNvPr>
          <p:cNvSpPr>
            <a:spLocks noChangeArrowheads="1"/>
          </p:cNvSpPr>
          <p:nvPr/>
        </p:nvSpPr>
        <p:spPr bwMode="auto">
          <a:xfrm>
            <a:off x="2215422" y="172199"/>
            <a:ext cx="807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lgn="ctr">
              <a:spcBef>
                <a:spcPct val="0"/>
              </a:spcBef>
              <a:buClrTx/>
              <a:buSzTx/>
              <a:buNone/>
              <a:defRPr/>
            </a:pPr>
            <a:r>
              <a:rPr lang="en-US" altLang="en-US" sz="2400" dirty="0">
                <a:solidFill>
                  <a:schemeClr val="bg1"/>
                </a:solidFill>
                <a:latin typeface="Arial Black" panose="020B0A04020102020204" pitchFamily="34" charset="0"/>
              </a:rPr>
              <a:t>REGIONAL DEVELOPMENT PLAN FOR BLUE ECONOMY IN LOMBOK </a:t>
            </a:r>
            <a:endParaRPr lang="id-ID" altLang="en-US" sz="2400" dirty="0">
              <a:solidFill>
                <a:schemeClr val="bg1"/>
              </a:solidFill>
              <a:latin typeface="Arial Black" panose="020B0A04020102020204" pitchFamily="34" charset="0"/>
            </a:endParaRPr>
          </a:p>
        </p:txBody>
      </p:sp>
      <p:sp>
        <p:nvSpPr>
          <p:cNvPr id="11" name="Rectangle 10">
            <a:extLst>
              <a:ext uri="{FF2B5EF4-FFF2-40B4-BE49-F238E27FC236}">
                <a16:creationId xmlns:a16="http://schemas.microsoft.com/office/drawing/2014/main" id="{98AA8D74-3BA9-4376-BA6A-BE069ACBFDAA}"/>
              </a:ext>
            </a:extLst>
          </p:cNvPr>
          <p:cNvSpPr/>
          <p:nvPr/>
        </p:nvSpPr>
        <p:spPr>
          <a:xfrm>
            <a:off x="2514601" y="1191828"/>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01. Marine Industry</a:t>
            </a:r>
          </a:p>
        </p:txBody>
      </p:sp>
      <p:sp>
        <p:nvSpPr>
          <p:cNvPr id="12" name="Rectangle 11">
            <a:extLst>
              <a:ext uri="{FF2B5EF4-FFF2-40B4-BE49-F238E27FC236}">
                <a16:creationId xmlns:a16="http://schemas.microsoft.com/office/drawing/2014/main" id="{25FB1DAA-9256-47B0-885B-8D4B34213E52}"/>
              </a:ext>
            </a:extLst>
          </p:cNvPr>
          <p:cNvSpPr/>
          <p:nvPr/>
        </p:nvSpPr>
        <p:spPr>
          <a:xfrm>
            <a:off x="2514601" y="1515790"/>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dirty="0">
                <a:solidFill>
                  <a:schemeClr val="bg1"/>
                </a:solidFill>
                <a:latin typeface="+mn-lt"/>
              </a:rPr>
              <a:t>02. Salt Field</a:t>
            </a:r>
          </a:p>
        </p:txBody>
      </p:sp>
      <p:sp>
        <p:nvSpPr>
          <p:cNvPr id="13" name="Rectangle 12">
            <a:extLst>
              <a:ext uri="{FF2B5EF4-FFF2-40B4-BE49-F238E27FC236}">
                <a16:creationId xmlns:a16="http://schemas.microsoft.com/office/drawing/2014/main" id="{7297C37D-2FF8-495E-92A1-D0A5F717FFCA}"/>
              </a:ext>
            </a:extLst>
          </p:cNvPr>
          <p:cNvSpPr/>
          <p:nvPr/>
        </p:nvSpPr>
        <p:spPr>
          <a:xfrm>
            <a:off x="2514601" y="1831808"/>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03. Captured Fishery</a:t>
            </a:r>
          </a:p>
        </p:txBody>
      </p:sp>
      <p:sp>
        <p:nvSpPr>
          <p:cNvPr id="14" name="Rectangle 13">
            <a:extLst>
              <a:ext uri="{FF2B5EF4-FFF2-40B4-BE49-F238E27FC236}">
                <a16:creationId xmlns:a16="http://schemas.microsoft.com/office/drawing/2014/main" id="{6A720F94-CDCF-482B-B091-38D3DC1CC5EE}"/>
              </a:ext>
            </a:extLst>
          </p:cNvPr>
          <p:cNvSpPr/>
          <p:nvPr/>
        </p:nvSpPr>
        <p:spPr>
          <a:xfrm>
            <a:off x="2514601" y="2165383"/>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04. Farming</a:t>
            </a:r>
          </a:p>
        </p:txBody>
      </p:sp>
      <p:sp>
        <p:nvSpPr>
          <p:cNvPr id="15" name="Rectangle 14">
            <a:extLst>
              <a:ext uri="{FF2B5EF4-FFF2-40B4-BE49-F238E27FC236}">
                <a16:creationId xmlns:a16="http://schemas.microsoft.com/office/drawing/2014/main" id="{BFA11420-F462-4C1B-8BE0-2E1602DE8FA7}"/>
              </a:ext>
            </a:extLst>
          </p:cNvPr>
          <p:cNvSpPr/>
          <p:nvPr/>
        </p:nvSpPr>
        <p:spPr>
          <a:xfrm>
            <a:off x="2514601" y="2492515"/>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05. Lifestock</a:t>
            </a:r>
          </a:p>
        </p:txBody>
      </p:sp>
      <p:sp>
        <p:nvSpPr>
          <p:cNvPr id="16" name="Rectangle 15">
            <a:extLst>
              <a:ext uri="{FF2B5EF4-FFF2-40B4-BE49-F238E27FC236}">
                <a16:creationId xmlns:a16="http://schemas.microsoft.com/office/drawing/2014/main" id="{C74B06AB-5015-4E05-9FBE-21D76C4D631D}"/>
              </a:ext>
            </a:extLst>
          </p:cNvPr>
          <p:cNvSpPr/>
          <p:nvPr/>
        </p:nvSpPr>
        <p:spPr>
          <a:xfrm>
            <a:off x="2514601" y="2834865"/>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06. Eco-tourism</a:t>
            </a:r>
          </a:p>
        </p:txBody>
      </p:sp>
      <p:sp>
        <p:nvSpPr>
          <p:cNvPr id="17" name="Rectangle 16">
            <a:extLst>
              <a:ext uri="{FF2B5EF4-FFF2-40B4-BE49-F238E27FC236}">
                <a16:creationId xmlns:a16="http://schemas.microsoft.com/office/drawing/2014/main" id="{BA267FE2-044F-4921-B418-CB9B51CE7C2E}"/>
              </a:ext>
            </a:extLst>
          </p:cNvPr>
          <p:cNvSpPr/>
          <p:nvPr/>
        </p:nvSpPr>
        <p:spPr>
          <a:xfrm>
            <a:off x="2514601" y="3169675"/>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07. Water Tourism</a:t>
            </a:r>
          </a:p>
        </p:txBody>
      </p:sp>
      <p:sp>
        <p:nvSpPr>
          <p:cNvPr id="18" name="Rectangle 17">
            <a:extLst>
              <a:ext uri="{FF2B5EF4-FFF2-40B4-BE49-F238E27FC236}">
                <a16:creationId xmlns:a16="http://schemas.microsoft.com/office/drawing/2014/main" id="{8598FFA0-CBC1-4CBB-B1DF-BC5A19360E50}"/>
              </a:ext>
            </a:extLst>
          </p:cNvPr>
          <p:cNvSpPr/>
          <p:nvPr/>
        </p:nvSpPr>
        <p:spPr>
          <a:xfrm>
            <a:off x="2514602" y="3423429"/>
            <a:ext cx="1950544" cy="284257"/>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174625" indent="-174625">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050" b="1" dirty="0">
                <a:solidFill>
                  <a:schemeClr val="bg1"/>
                </a:solidFill>
                <a:latin typeface="+mn-lt"/>
              </a:rPr>
              <a:t>08. Tourism Accom</a:t>
            </a:r>
            <a:r>
              <a:rPr lang="en-AU" altLang="en-US" sz="1050" b="1" dirty="0">
                <a:solidFill>
                  <a:schemeClr val="bg1"/>
                </a:solidFill>
                <a:latin typeface="+mn-lt"/>
              </a:rPr>
              <a:t> </a:t>
            </a:r>
            <a:r>
              <a:rPr lang="id-ID" altLang="en-US" sz="1050" b="1" dirty="0">
                <a:solidFill>
                  <a:schemeClr val="bg1"/>
                </a:solidFill>
                <a:latin typeface="+mn-lt"/>
              </a:rPr>
              <a:t>and festival</a:t>
            </a:r>
          </a:p>
        </p:txBody>
      </p:sp>
      <p:sp>
        <p:nvSpPr>
          <p:cNvPr id="19" name="Rectangle 18">
            <a:extLst>
              <a:ext uri="{FF2B5EF4-FFF2-40B4-BE49-F238E27FC236}">
                <a16:creationId xmlns:a16="http://schemas.microsoft.com/office/drawing/2014/main" id="{BFC693AA-0BE1-4047-9C07-0791508019CC}"/>
              </a:ext>
            </a:extLst>
          </p:cNvPr>
          <p:cNvSpPr/>
          <p:nvPr/>
        </p:nvSpPr>
        <p:spPr>
          <a:xfrm>
            <a:off x="2514601" y="3708564"/>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09. Energy and water</a:t>
            </a:r>
          </a:p>
        </p:txBody>
      </p:sp>
      <p:sp>
        <p:nvSpPr>
          <p:cNvPr id="20" name="Rectangle 19">
            <a:extLst>
              <a:ext uri="{FF2B5EF4-FFF2-40B4-BE49-F238E27FC236}">
                <a16:creationId xmlns:a16="http://schemas.microsoft.com/office/drawing/2014/main" id="{FC88E312-3439-4BC3-84D0-BCB761305B24}"/>
              </a:ext>
            </a:extLst>
          </p:cNvPr>
          <p:cNvSpPr/>
          <p:nvPr/>
        </p:nvSpPr>
        <p:spPr>
          <a:xfrm>
            <a:off x="2514601" y="4024581"/>
            <a:ext cx="1953823" cy="266171"/>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10. Research &amp; Development</a:t>
            </a:r>
          </a:p>
        </p:txBody>
      </p:sp>
      <p:sp>
        <p:nvSpPr>
          <p:cNvPr id="21" name="Rectangle 20">
            <a:extLst>
              <a:ext uri="{FF2B5EF4-FFF2-40B4-BE49-F238E27FC236}">
                <a16:creationId xmlns:a16="http://schemas.microsoft.com/office/drawing/2014/main" id="{0E507881-6F40-4CCF-9368-6700E70D1235}"/>
              </a:ext>
            </a:extLst>
          </p:cNvPr>
          <p:cNvSpPr/>
          <p:nvPr/>
        </p:nvSpPr>
        <p:spPr>
          <a:xfrm>
            <a:off x="2514601" y="4313044"/>
            <a:ext cx="1953823" cy="240274"/>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11. Culinary</a:t>
            </a:r>
          </a:p>
        </p:txBody>
      </p:sp>
      <p:sp>
        <p:nvSpPr>
          <p:cNvPr id="22" name="Rectangle 21">
            <a:extLst>
              <a:ext uri="{FF2B5EF4-FFF2-40B4-BE49-F238E27FC236}">
                <a16:creationId xmlns:a16="http://schemas.microsoft.com/office/drawing/2014/main" id="{85B6A95D-F19D-4A38-BB98-9A10A5DFEA38}"/>
              </a:ext>
            </a:extLst>
          </p:cNvPr>
          <p:cNvSpPr/>
          <p:nvPr/>
        </p:nvSpPr>
        <p:spPr>
          <a:xfrm>
            <a:off x="2514601" y="4572093"/>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12. Marine Culture</a:t>
            </a:r>
          </a:p>
        </p:txBody>
      </p:sp>
      <p:sp>
        <p:nvSpPr>
          <p:cNvPr id="23" name="Rectangle 22">
            <a:extLst>
              <a:ext uri="{FF2B5EF4-FFF2-40B4-BE49-F238E27FC236}">
                <a16:creationId xmlns:a16="http://schemas.microsoft.com/office/drawing/2014/main" id="{53711F6C-9308-45AD-9838-004409FF3564}"/>
              </a:ext>
            </a:extLst>
          </p:cNvPr>
          <p:cNvSpPr/>
          <p:nvPr/>
        </p:nvSpPr>
        <p:spPr>
          <a:xfrm>
            <a:off x="2514601" y="4896888"/>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13. Marine Conservation</a:t>
            </a:r>
          </a:p>
        </p:txBody>
      </p:sp>
      <p:sp>
        <p:nvSpPr>
          <p:cNvPr id="24" name="Rectangle 23">
            <a:extLst>
              <a:ext uri="{FF2B5EF4-FFF2-40B4-BE49-F238E27FC236}">
                <a16:creationId xmlns:a16="http://schemas.microsoft.com/office/drawing/2014/main" id="{E4BDCA88-5472-4C6A-82AC-792BB1D32464}"/>
              </a:ext>
            </a:extLst>
          </p:cNvPr>
          <p:cNvSpPr/>
          <p:nvPr/>
        </p:nvSpPr>
        <p:spPr>
          <a:xfrm>
            <a:off x="2514601" y="5243338"/>
            <a:ext cx="1953823" cy="32143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14. Infrastructure</a:t>
            </a:r>
          </a:p>
        </p:txBody>
      </p:sp>
      <p:sp>
        <p:nvSpPr>
          <p:cNvPr id="25" name="Rectangle 24">
            <a:extLst>
              <a:ext uri="{FF2B5EF4-FFF2-40B4-BE49-F238E27FC236}">
                <a16:creationId xmlns:a16="http://schemas.microsoft.com/office/drawing/2014/main" id="{33B5793D-3D17-4BC1-B581-2B5C31B61D58}"/>
              </a:ext>
            </a:extLst>
          </p:cNvPr>
          <p:cNvSpPr/>
          <p:nvPr/>
        </p:nvSpPr>
        <p:spPr>
          <a:xfrm>
            <a:off x="2514600" y="5564771"/>
            <a:ext cx="1953823" cy="263483"/>
          </a:xfrm>
          <a:prstGeom prst="rect">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id-ID" altLang="en-US" sz="1100" b="1">
                <a:solidFill>
                  <a:schemeClr val="bg1"/>
                </a:solidFill>
                <a:latin typeface="+mn-lt"/>
              </a:rPr>
              <a:t>15. Surveillance</a:t>
            </a:r>
          </a:p>
        </p:txBody>
      </p:sp>
      <p:grpSp>
        <p:nvGrpSpPr>
          <p:cNvPr id="26" name="Group 11">
            <a:extLst>
              <a:ext uri="{FF2B5EF4-FFF2-40B4-BE49-F238E27FC236}">
                <a16:creationId xmlns:a16="http://schemas.microsoft.com/office/drawing/2014/main" id="{0BE080B1-247E-48A1-AE88-388D50A5D37C}"/>
              </a:ext>
            </a:extLst>
          </p:cNvPr>
          <p:cNvGrpSpPr>
            <a:grpSpLocks/>
          </p:cNvGrpSpPr>
          <p:nvPr/>
        </p:nvGrpSpPr>
        <p:grpSpPr bwMode="auto">
          <a:xfrm>
            <a:off x="4559300" y="1192214"/>
            <a:ext cx="5334000" cy="4643437"/>
            <a:chOff x="2376472" y="1285552"/>
            <a:chExt cx="5334671" cy="3869854"/>
          </a:xfrm>
        </p:grpSpPr>
        <p:grpSp>
          <p:nvGrpSpPr>
            <p:cNvPr id="27" name="Group 9">
              <a:extLst>
                <a:ext uri="{FF2B5EF4-FFF2-40B4-BE49-F238E27FC236}">
                  <a16:creationId xmlns:a16="http://schemas.microsoft.com/office/drawing/2014/main" id="{2A67EE52-A59B-4AF5-B189-B31D8789ED42}"/>
                </a:ext>
              </a:extLst>
            </p:cNvPr>
            <p:cNvGrpSpPr>
              <a:grpSpLocks/>
            </p:cNvGrpSpPr>
            <p:nvPr/>
          </p:nvGrpSpPr>
          <p:grpSpPr bwMode="auto">
            <a:xfrm>
              <a:off x="2376472" y="1285552"/>
              <a:ext cx="5334671" cy="3869854"/>
              <a:chOff x="2376472" y="1285552"/>
              <a:chExt cx="5334671" cy="3869854"/>
            </a:xfrm>
          </p:grpSpPr>
          <p:pic>
            <p:nvPicPr>
              <p:cNvPr id="29" name="Picture 3">
                <a:extLst>
                  <a:ext uri="{FF2B5EF4-FFF2-40B4-BE49-F238E27FC236}">
                    <a16:creationId xmlns:a16="http://schemas.microsoft.com/office/drawing/2014/main" id="{BBEB61AD-E78B-40AC-9388-E8313CA78BEC}"/>
                  </a:ext>
                </a:extLst>
              </p:cNvPr>
              <p:cNvPicPr>
                <a:picLocks noChangeAspect="1"/>
              </p:cNvPicPr>
              <p:nvPr/>
            </p:nvPicPr>
            <p:blipFill>
              <a:blip r:embed="rId5">
                <a:extLst>
                  <a:ext uri="{28A0092B-C50C-407E-A947-70E740481C1C}">
                    <a14:useLocalDpi xmlns:a14="http://schemas.microsoft.com/office/drawing/2010/main" val="0"/>
                  </a:ext>
                </a:extLst>
              </a:blip>
              <a:srcRect l="22781" t="2637" r="16743" b="9795"/>
              <a:stretch>
                <a:fillRect/>
              </a:stretch>
            </p:blipFill>
            <p:spPr bwMode="auto">
              <a:xfrm>
                <a:off x="2376472" y="1285552"/>
                <a:ext cx="5334671" cy="386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8">
                <a:extLst>
                  <a:ext uri="{FF2B5EF4-FFF2-40B4-BE49-F238E27FC236}">
                    <a16:creationId xmlns:a16="http://schemas.microsoft.com/office/drawing/2014/main" id="{63F345DE-793E-4A29-82F2-8A1B8F13A62B}"/>
                  </a:ext>
                </a:extLst>
              </p:cNvPr>
              <p:cNvGrpSpPr>
                <a:grpSpLocks/>
              </p:cNvGrpSpPr>
              <p:nvPr/>
            </p:nvGrpSpPr>
            <p:grpSpPr bwMode="auto">
              <a:xfrm>
                <a:off x="2789311" y="1915042"/>
                <a:ext cx="4230418" cy="2772542"/>
                <a:chOff x="2789311" y="1915042"/>
                <a:chExt cx="4230418" cy="2772542"/>
              </a:xfrm>
            </p:grpSpPr>
            <p:sp>
              <p:nvSpPr>
                <p:cNvPr id="31" name="Freeform 7">
                  <a:extLst>
                    <a:ext uri="{FF2B5EF4-FFF2-40B4-BE49-F238E27FC236}">
                      <a16:creationId xmlns:a16="http://schemas.microsoft.com/office/drawing/2014/main" id="{268C293C-A3EB-4023-ABEC-7D471367BC4E}"/>
                    </a:ext>
                  </a:extLst>
                </p:cNvPr>
                <p:cNvSpPr/>
                <p:nvPr/>
              </p:nvSpPr>
              <p:spPr>
                <a:xfrm>
                  <a:off x="3473573" y="3652447"/>
                  <a:ext cx="174647" cy="363833"/>
                </a:xfrm>
                <a:custGeom>
                  <a:avLst/>
                  <a:gdLst>
                    <a:gd name="connsiteX0" fmla="*/ 139091 w 203486"/>
                    <a:gd name="connsiteY0" fmla="*/ 378639 h 394094"/>
                    <a:gd name="connsiteX1" fmla="*/ 203486 w 203486"/>
                    <a:gd name="connsiteY1" fmla="*/ 394094 h 394094"/>
                    <a:gd name="connsiteX2" fmla="*/ 154546 w 203486"/>
                    <a:gd name="connsiteY2" fmla="*/ 90152 h 394094"/>
                    <a:gd name="connsiteX3" fmla="*/ 128788 w 203486"/>
                    <a:gd name="connsiteY3" fmla="*/ 72122 h 394094"/>
                    <a:gd name="connsiteX4" fmla="*/ 123637 w 203486"/>
                    <a:gd name="connsiteY4" fmla="*/ 10303 h 394094"/>
                    <a:gd name="connsiteX5" fmla="*/ 74697 w 203486"/>
                    <a:gd name="connsiteY5" fmla="*/ 0 h 394094"/>
                    <a:gd name="connsiteX6" fmla="*/ 0 w 203486"/>
                    <a:gd name="connsiteY6" fmla="*/ 33485 h 394094"/>
                    <a:gd name="connsiteX7" fmla="*/ 54091 w 203486"/>
                    <a:gd name="connsiteY7" fmla="*/ 105607 h 394094"/>
                    <a:gd name="connsiteX8" fmla="*/ 85000 w 203486"/>
                    <a:gd name="connsiteY8" fmla="*/ 146819 h 394094"/>
                    <a:gd name="connsiteX9" fmla="*/ 105606 w 203486"/>
                    <a:gd name="connsiteY9" fmla="*/ 193183 h 394094"/>
                    <a:gd name="connsiteX10" fmla="*/ 126213 w 203486"/>
                    <a:gd name="connsiteY10" fmla="*/ 218941 h 394094"/>
                    <a:gd name="connsiteX11" fmla="*/ 105606 w 203486"/>
                    <a:gd name="connsiteY11" fmla="*/ 293639 h 394094"/>
                    <a:gd name="connsiteX12" fmla="*/ 139091 w 203486"/>
                    <a:gd name="connsiteY12" fmla="*/ 378639 h 394094"/>
                    <a:gd name="connsiteX0" fmla="*/ 139091 w 203486"/>
                    <a:gd name="connsiteY0" fmla="*/ 378639 h 394094"/>
                    <a:gd name="connsiteX1" fmla="*/ 203486 w 203486"/>
                    <a:gd name="connsiteY1" fmla="*/ 394094 h 394094"/>
                    <a:gd name="connsiteX2" fmla="*/ 183121 w 203486"/>
                    <a:gd name="connsiteY2" fmla="*/ 104440 h 394094"/>
                    <a:gd name="connsiteX3" fmla="*/ 128788 w 203486"/>
                    <a:gd name="connsiteY3" fmla="*/ 72122 h 394094"/>
                    <a:gd name="connsiteX4" fmla="*/ 123637 w 203486"/>
                    <a:gd name="connsiteY4" fmla="*/ 10303 h 394094"/>
                    <a:gd name="connsiteX5" fmla="*/ 74697 w 203486"/>
                    <a:gd name="connsiteY5" fmla="*/ 0 h 394094"/>
                    <a:gd name="connsiteX6" fmla="*/ 0 w 203486"/>
                    <a:gd name="connsiteY6" fmla="*/ 33485 h 394094"/>
                    <a:gd name="connsiteX7" fmla="*/ 54091 w 203486"/>
                    <a:gd name="connsiteY7" fmla="*/ 105607 h 394094"/>
                    <a:gd name="connsiteX8" fmla="*/ 85000 w 203486"/>
                    <a:gd name="connsiteY8" fmla="*/ 146819 h 394094"/>
                    <a:gd name="connsiteX9" fmla="*/ 105606 w 203486"/>
                    <a:gd name="connsiteY9" fmla="*/ 193183 h 394094"/>
                    <a:gd name="connsiteX10" fmla="*/ 126213 w 203486"/>
                    <a:gd name="connsiteY10" fmla="*/ 218941 h 394094"/>
                    <a:gd name="connsiteX11" fmla="*/ 105606 w 203486"/>
                    <a:gd name="connsiteY11" fmla="*/ 293639 h 394094"/>
                    <a:gd name="connsiteX12" fmla="*/ 139091 w 203486"/>
                    <a:gd name="connsiteY12" fmla="*/ 378639 h 394094"/>
                    <a:gd name="connsiteX0" fmla="*/ 139091 w 203486"/>
                    <a:gd name="connsiteY0" fmla="*/ 378639 h 394094"/>
                    <a:gd name="connsiteX1" fmla="*/ 203486 w 203486"/>
                    <a:gd name="connsiteY1" fmla="*/ 394094 h 394094"/>
                    <a:gd name="connsiteX2" fmla="*/ 164071 w 203486"/>
                    <a:gd name="connsiteY2" fmla="*/ 78246 h 394094"/>
                    <a:gd name="connsiteX3" fmla="*/ 128788 w 203486"/>
                    <a:gd name="connsiteY3" fmla="*/ 72122 h 394094"/>
                    <a:gd name="connsiteX4" fmla="*/ 123637 w 203486"/>
                    <a:gd name="connsiteY4" fmla="*/ 10303 h 394094"/>
                    <a:gd name="connsiteX5" fmla="*/ 74697 w 203486"/>
                    <a:gd name="connsiteY5" fmla="*/ 0 h 394094"/>
                    <a:gd name="connsiteX6" fmla="*/ 0 w 203486"/>
                    <a:gd name="connsiteY6" fmla="*/ 33485 h 394094"/>
                    <a:gd name="connsiteX7" fmla="*/ 54091 w 203486"/>
                    <a:gd name="connsiteY7" fmla="*/ 105607 h 394094"/>
                    <a:gd name="connsiteX8" fmla="*/ 85000 w 203486"/>
                    <a:gd name="connsiteY8" fmla="*/ 146819 h 394094"/>
                    <a:gd name="connsiteX9" fmla="*/ 105606 w 203486"/>
                    <a:gd name="connsiteY9" fmla="*/ 193183 h 394094"/>
                    <a:gd name="connsiteX10" fmla="*/ 126213 w 203486"/>
                    <a:gd name="connsiteY10" fmla="*/ 218941 h 394094"/>
                    <a:gd name="connsiteX11" fmla="*/ 105606 w 203486"/>
                    <a:gd name="connsiteY11" fmla="*/ 293639 h 394094"/>
                    <a:gd name="connsiteX12" fmla="*/ 139091 w 203486"/>
                    <a:gd name="connsiteY12" fmla="*/ 378639 h 394094"/>
                    <a:gd name="connsiteX0" fmla="*/ 139091 w 174911"/>
                    <a:gd name="connsiteY0" fmla="*/ 378639 h 378639"/>
                    <a:gd name="connsiteX1" fmla="*/ 174911 w 174911"/>
                    <a:gd name="connsiteY1" fmla="*/ 363137 h 378639"/>
                    <a:gd name="connsiteX2" fmla="*/ 164071 w 174911"/>
                    <a:gd name="connsiteY2" fmla="*/ 78246 h 378639"/>
                    <a:gd name="connsiteX3" fmla="*/ 128788 w 174911"/>
                    <a:gd name="connsiteY3" fmla="*/ 72122 h 378639"/>
                    <a:gd name="connsiteX4" fmla="*/ 123637 w 174911"/>
                    <a:gd name="connsiteY4" fmla="*/ 10303 h 378639"/>
                    <a:gd name="connsiteX5" fmla="*/ 74697 w 174911"/>
                    <a:gd name="connsiteY5" fmla="*/ 0 h 378639"/>
                    <a:gd name="connsiteX6" fmla="*/ 0 w 174911"/>
                    <a:gd name="connsiteY6" fmla="*/ 33485 h 378639"/>
                    <a:gd name="connsiteX7" fmla="*/ 54091 w 174911"/>
                    <a:gd name="connsiteY7" fmla="*/ 105607 h 378639"/>
                    <a:gd name="connsiteX8" fmla="*/ 85000 w 174911"/>
                    <a:gd name="connsiteY8" fmla="*/ 146819 h 378639"/>
                    <a:gd name="connsiteX9" fmla="*/ 105606 w 174911"/>
                    <a:gd name="connsiteY9" fmla="*/ 193183 h 378639"/>
                    <a:gd name="connsiteX10" fmla="*/ 126213 w 174911"/>
                    <a:gd name="connsiteY10" fmla="*/ 218941 h 378639"/>
                    <a:gd name="connsiteX11" fmla="*/ 105606 w 174911"/>
                    <a:gd name="connsiteY11" fmla="*/ 293639 h 378639"/>
                    <a:gd name="connsiteX12" fmla="*/ 139091 w 174911"/>
                    <a:gd name="connsiteY12" fmla="*/ 378639 h 378639"/>
                    <a:gd name="connsiteX0" fmla="*/ 141473 w 174911"/>
                    <a:gd name="connsiteY0" fmla="*/ 364352 h 364352"/>
                    <a:gd name="connsiteX1" fmla="*/ 174911 w 174911"/>
                    <a:gd name="connsiteY1" fmla="*/ 363137 h 364352"/>
                    <a:gd name="connsiteX2" fmla="*/ 164071 w 174911"/>
                    <a:gd name="connsiteY2" fmla="*/ 78246 h 364352"/>
                    <a:gd name="connsiteX3" fmla="*/ 128788 w 174911"/>
                    <a:gd name="connsiteY3" fmla="*/ 72122 h 364352"/>
                    <a:gd name="connsiteX4" fmla="*/ 123637 w 174911"/>
                    <a:gd name="connsiteY4" fmla="*/ 10303 h 364352"/>
                    <a:gd name="connsiteX5" fmla="*/ 74697 w 174911"/>
                    <a:gd name="connsiteY5" fmla="*/ 0 h 364352"/>
                    <a:gd name="connsiteX6" fmla="*/ 0 w 174911"/>
                    <a:gd name="connsiteY6" fmla="*/ 33485 h 364352"/>
                    <a:gd name="connsiteX7" fmla="*/ 54091 w 174911"/>
                    <a:gd name="connsiteY7" fmla="*/ 105607 h 364352"/>
                    <a:gd name="connsiteX8" fmla="*/ 85000 w 174911"/>
                    <a:gd name="connsiteY8" fmla="*/ 146819 h 364352"/>
                    <a:gd name="connsiteX9" fmla="*/ 105606 w 174911"/>
                    <a:gd name="connsiteY9" fmla="*/ 193183 h 364352"/>
                    <a:gd name="connsiteX10" fmla="*/ 126213 w 174911"/>
                    <a:gd name="connsiteY10" fmla="*/ 218941 h 364352"/>
                    <a:gd name="connsiteX11" fmla="*/ 105606 w 174911"/>
                    <a:gd name="connsiteY11" fmla="*/ 293639 h 364352"/>
                    <a:gd name="connsiteX12" fmla="*/ 141473 w 174911"/>
                    <a:gd name="connsiteY12" fmla="*/ 364352 h 364352"/>
                    <a:gd name="connsiteX0" fmla="*/ 141473 w 174911"/>
                    <a:gd name="connsiteY0" fmla="*/ 364352 h 364352"/>
                    <a:gd name="connsiteX1" fmla="*/ 174911 w 174911"/>
                    <a:gd name="connsiteY1" fmla="*/ 363137 h 364352"/>
                    <a:gd name="connsiteX2" fmla="*/ 164071 w 174911"/>
                    <a:gd name="connsiteY2" fmla="*/ 78246 h 364352"/>
                    <a:gd name="connsiteX3" fmla="*/ 128788 w 174911"/>
                    <a:gd name="connsiteY3" fmla="*/ 72122 h 364352"/>
                    <a:gd name="connsiteX4" fmla="*/ 123637 w 174911"/>
                    <a:gd name="connsiteY4" fmla="*/ 10303 h 364352"/>
                    <a:gd name="connsiteX5" fmla="*/ 74697 w 174911"/>
                    <a:gd name="connsiteY5" fmla="*/ 0 h 364352"/>
                    <a:gd name="connsiteX6" fmla="*/ 0 w 174911"/>
                    <a:gd name="connsiteY6" fmla="*/ 33485 h 364352"/>
                    <a:gd name="connsiteX7" fmla="*/ 54091 w 174911"/>
                    <a:gd name="connsiteY7" fmla="*/ 105607 h 364352"/>
                    <a:gd name="connsiteX8" fmla="*/ 85000 w 174911"/>
                    <a:gd name="connsiteY8" fmla="*/ 146819 h 364352"/>
                    <a:gd name="connsiteX9" fmla="*/ 105606 w 174911"/>
                    <a:gd name="connsiteY9" fmla="*/ 193183 h 364352"/>
                    <a:gd name="connsiteX10" fmla="*/ 126213 w 174911"/>
                    <a:gd name="connsiteY10" fmla="*/ 218941 h 364352"/>
                    <a:gd name="connsiteX11" fmla="*/ 105606 w 174911"/>
                    <a:gd name="connsiteY11" fmla="*/ 293639 h 364352"/>
                    <a:gd name="connsiteX12" fmla="*/ 141473 w 174911"/>
                    <a:gd name="connsiteY12" fmla="*/ 364352 h 364352"/>
                    <a:gd name="connsiteX0" fmla="*/ 153379 w 174911"/>
                    <a:gd name="connsiteY0" fmla="*/ 342920 h 363137"/>
                    <a:gd name="connsiteX1" fmla="*/ 174911 w 174911"/>
                    <a:gd name="connsiteY1" fmla="*/ 363137 h 363137"/>
                    <a:gd name="connsiteX2" fmla="*/ 164071 w 174911"/>
                    <a:gd name="connsiteY2" fmla="*/ 78246 h 363137"/>
                    <a:gd name="connsiteX3" fmla="*/ 128788 w 174911"/>
                    <a:gd name="connsiteY3" fmla="*/ 72122 h 363137"/>
                    <a:gd name="connsiteX4" fmla="*/ 123637 w 174911"/>
                    <a:gd name="connsiteY4" fmla="*/ 10303 h 363137"/>
                    <a:gd name="connsiteX5" fmla="*/ 74697 w 174911"/>
                    <a:gd name="connsiteY5" fmla="*/ 0 h 363137"/>
                    <a:gd name="connsiteX6" fmla="*/ 0 w 174911"/>
                    <a:gd name="connsiteY6" fmla="*/ 33485 h 363137"/>
                    <a:gd name="connsiteX7" fmla="*/ 54091 w 174911"/>
                    <a:gd name="connsiteY7" fmla="*/ 105607 h 363137"/>
                    <a:gd name="connsiteX8" fmla="*/ 85000 w 174911"/>
                    <a:gd name="connsiteY8" fmla="*/ 146819 h 363137"/>
                    <a:gd name="connsiteX9" fmla="*/ 105606 w 174911"/>
                    <a:gd name="connsiteY9" fmla="*/ 193183 h 363137"/>
                    <a:gd name="connsiteX10" fmla="*/ 126213 w 174911"/>
                    <a:gd name="connsiteY10" fmla="*/ 218941 h 363137"/>
                    <a:gd name="connsiteX11" fmla="*/ 105606 w 174911"/>
                    <a:gd name="connsiteY11" fmla="*/ 293639 h 363137"/>
                    <a:gd name="connsiteX12" fmla="*/ 153379 w 174911"/>
                    <a:gd name="connsiteY12" fmla="*/ 342920 h 36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911" h="363137">
                      <a:moveTo>
                        <a:pt x="153379" y="342920"/>
                      </a:moveTo>
                      <a:lnTo>
                        <a:pt x="174911" y="363137"/>
                      </a:lnTo>
                      <a:lnTo>
                        <a:pt x="164071" y="78246"/>
                      </a:lnTo>
                      <a:lnTo>
                        <a:pt x="128788" y="72122"/>
                      </a:lnTo>
                      <a:lnTo>
                        <a:pt x="123637" y="10303"/>
                      </a:lnTo>
                      <a:lnTo>
                        <a:pt x="74697" y="0"/>
                      </a:lnTo>
                      <a:lnTo>
                        <a:pt x="0" y="33485"/>
                      </a:lnTo>
                      <a:lnTo>
                        <a:pt x="54091" y="105607"/>
                      </a:lnTo>
                      <a:lnTo>
                        <a:pt x="85000" y="146819"/>
                      </a:lnTo>
                      <a:lnTo>
                        <a:pt x="105606" y="193183"/>
                      </a:lnTo>
                      <a:lnTo>
                        <a:pt x="126213" y="218941"/>
                      </a:lnTo>
                      <a:lnTo>
                        <a:pt x="105606" y="293639"/>
                      </a:lnTo>
                      <a:cubicBezTo>
                        <a:pt x="117562" y="317210"/>
                        <a:pt x="146186" y="300299"/>
                        <a:pt x="153379" y="342920"/>
                      </a:cubicBezTo>
                      <a:close/>
                    </a:path>
                  </a:pathLst>
                </a:cu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32" name="Freeform 5">
                  <a:extLst>
                    <a:ext uri="{FF2B5EF4-FFF2-40B4-BE49-F238E27FC236}">
                      <a16:creationId xmlns:a16="http://schemas.microsoft.com/office/drawing/2014/main" id="{E803C4AD-C3A2-4D4A-B904-2FA5129B9804}"/>
                    </a:ext>
                  </a:extLst>
                </p:cNvPr>
                <p:cNvSpPr/>
                <p:nvPr/>
              </p:nvSpPr>
              <p:spPr>
                <a:xfrm>
                  <a:off x="3632343" y="3700076"/>
                  <a:ext cx="709701" cy="923473"/>
                </a:xfrm>
                <a:custGeom>
                  <a:avLst/>
                  <a:gdLst>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52425 w 709612"/>
                    <a:gd name="connsiteY8" fmla="*/ 76200 h 923925"/>
                    <a:gd name="connsiteX9" fmla="*/ 190500 w 709612"/>
                    <a:gd name="connsiteY9" fmla="*/ 228600 h 923925"/>
                    <a:gd name="connsiteX10" fmla="*/ 161925 w 709612"/>
                    <a:gd name="connsiteY10" fmla="*/ 371475 h 923925"/>
                    <a:gd name="connsiteX11" fmla="*/ 209550 w 709612"/>
                    <a:gd name="connsiteY11" fmla="*/ 452437 h 923925"/>
                    <a:gd name="connsiteX12" fmla="*/ 252412 w 709612"/>
                    <a:gd name="connsiteY12" fmla="*/ 552450 h 923925"/>
                    <a:gd name="connsiteX13" fmla="*/ 171450 w 709612"/>
                    <a:gd name="connsiteY13" fmla="*/ 628650 h 923925"/>
                    <a:gd name="connsiteX14" fmla="*/ 219075 w 709612"/>
                    <a:gd name="connsiteY14" fmla="*/ 657225 h 923925"/>
                    <a:gd name="connsiteX15" fmla="*/ 261937 w 709612"/>
                    <a:gd name="connsiteY15" fmla="*/ 619125 h 923925"/>
                    <a:gd name="connsiteX16" fmla="*/ 323850 w 709612"/>
                    <a:gd name="connsiteY16" fmla="*/ 733425 h 923925"/>
                    <a:gd name="connsiteX17" fmla="*/ 419100 w 709612"/>
                    <a:gd name="connsiteY17" fmla="*/ 723900 h 923925"/>
                    <a:gd name="connsiteX18" fmla="*/ 461962 w 709612"/>
                    <a:gd name="connsiteY18" fmla="*/ 652462 h 923925"/>
                    <a:gd name="connsiteX19" fmla="*/ 461962 w 709612"/>
                    <a:gd name="connsiteY19" fmla="*/ 566737 h 923925"/>
                    <a:gd name="connsiteX20" fmla="*/ 504825 w 709612"/>
                    <a:gd name="connsiteY20" fmla="*/ 666750 h 923925"/>
                    <a:gd name="connsiteX21" fmla="*/ 566737 w 709612"/>
                    <a:gd name="connsiteY21" fmla="*/ 595312 h 923925"/>
                    <a:gd name="connsiteX22" fmla="*/ 585787 w 709612"/>
                    <a:gd name="connsiteY22"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52425 w 709612"/>
                    <a:gd name="connsiteY9" fmla="*/ 76200 h 923925"/>
                    <a:gd name="connsiteX10" fmla="*/ 190500 w 709612"/>
                    <a:gd name="connsiteY10" fmla="*/ 228600 h 923925"/>
                    <a:gd name="connsiteX11" fmla="*/ 161925 w 709612"/>
                    <a:gd name="connsiteY11" fmla="*/ 371475 h 923925"/>
                    <a:gd name="connsiteX12" fmla="*/ 209550 w 709612"/>
                    <a:gd name="connsiteY12" fmla="*/ 452437 h 923925"/>
                    <a:gd name="connsiteX13" fmla="*/ 252412 w 709612"/>
                    <a:gd name="connsiteY13" fmla="*/ 552450 h 923925"/>
                    <a:gd name="connsiteX14" fmla="*/ 171450 w 709612"/>
                    <a:gd name="connsiteY14" fmla="*/ 628650 h 923925"/>
                    <a:gd name="connsiteX15" fmla="*/ 219075 w 709612"/>
                    <a:gd name="connsiteY15" fmla="*/ 657225 h 923925"/>
                    <a:gd name="connsiteX16" fmla="*/ 261937 w 709612"/>
                    <a:gd name="connsiteY16" fmla="*/ 619125 h 923925"/>
                    <a:gd name="connsiteX17" fmla="*/ 323850 w 709612"/>
                    <a:gd name="connsiteY17" fmla="*/ 733425 h 923925"/>
                    <a:gd name="connsiteX18" fmla="*/ 419100 w 709612"/>
                    <a:gd name="connsiteY18" fmla="*/ 723900 h 923925"/>
                    <a:gd name="connsiteX19" fmla="*/ 461962 w 709612"/>
                    <a:gd name="connsiteY19" fmla="*/ 652462 h 923925"/>
                    <a:gd name="connsiteX20" fmla="*/ 461962 w 709612"/>
                    <a:gd name="connsiteY20" fmla="*/ 566737 h 923925"/>
                    <a:gd name="connsiteX21" fmla="*/ 504825 w 709612"/>
                    <a:gd name="connsiteY21" fmla="*/ 666750 h 923925"/>
                    <a:gd name="connsiteX22" fmla="*/ 566737 w 709612"/>
                    <a:gd name="connsiteY22" fmla="*/ 595312 h 923925"/>
                    <a:gd name="connsiteX23" fmla="*/ 585787 w 709612"/>
                    <a:gd name="connsiteY23"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1925 w 709612"/>
                    <a:gd name="connsiteY12" fmla="*/ 371475 h 923925"/>
                    <a:gd name="connsiteX13" fmla="*/ 209550 w 709612"/>
                    <a:gd name="connsiteY13" fmla="*/ 452437 h 923925"/>
                    <a:gd name="connsiteX14" fmla="*/ 252412 w 709612"/>
                    <a:gd name="connsiteY14" fmla="*/ 552450 h 923925"/>
                    <a:gd name="connsiteX15" fmla="*/ 171450 w 709612"/>
                    <a:gd name="connsiteY15" fmla="*/ 628650 h 923925"/>
                    <a:gd name="connsiteX16" fmla="*/ 219075 w 709612"/>
                    <a:gd name="connsiteY16" fmla="*/ 657225 h 923925"/>
                    <a:gd name="connsiteX17" fmla="*/ 261937 w 709612"/>
                    <a:gd name="connsiteY17" fmla="*/ 619125 h 923925"/>
                    <a:gd name="connsiteX18" fmla="*/ 323850 w 709612"/>
                    <a:gd name="connsiteY18" fmla="*/ 733425 h 923925"/>
                    <a:gd name="connsiteX19" fmla="*/ 419100 w 709612"/>
                    <a:gd name="connsiteY19" fmla="*/ 723900 h 923925"/>
                    <a:gd name="connsiteX20" fmla="*/ 461962 w 709612"/>
                    <a:gd name="connsiteY20" fmla="*/ 652462 h 923925"/>
                    <a:gd name="connsiteX21" fmla="*/ 461962 w 709612"/>
                    <a:gd name="connsiteY21" fmla="*/ 566737 h 923925"/>
                    <a:gd name="connsiteX22" fmla="*/ 504825 w 709612"/>
                    <a:gd name="connsiteY22" fmla="*/ 666750 h 923925"/>
                    <a:gd name="connsiteX23" fmla="*/ 566737 w 709612"/>
                    <a:gd name="connsiteY23" fmla="*/ 595312 h 923925"/>
                    <a:gd name="connsiteX24" fmla="*/ 585787 w 709612"/>
                    <a:gd name="connsiteY24"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54398 w 709612"/>
                    <a:gd name="connsiteY12" fmla="*/ 300252 h 923925"/>
                    <a:gd name="connsiteX13" fmla="*/ 161925 w 709612"/>
                    <a:gd name="connsiteY13" fmla="*/ 371475 h 923925"/>
                    <a:gd name="connsiteX14" fmla="*/ 209550 w 709612"/>
                    <a:gd name="connsiteY14" fmla="*/ 452437 h 923925"/>
                    <a:gd name="connsiteX15" fmla="*/ 252412 w 709612"/>
                    <a:gd name="connsiteY15" fmla="*/ 552450 h 923925"/>
                    <a:gd name="connsiteX16" fmla="*/ 171450 w 709612"/>
                    <a:gd name="connsiteY16" fmla="*/ 628650 h 923925"/>
                    <a:gd name="connsiteX17" fmla="*/ 219075 w 709612"/>
                    <a:gd name="connsiteY17" fmla="*/ 657225 h 923925"/>
                    <a:gd name="connsiteX18" fmla="*/ 261937 w 709612"/>
                    <a:gd name="connsiteY18" fmla="*/ 619125 h 923925"/>
                    <a:gd name="connsiteX19" fmla="*/ 323850 w 709612"/>
                    <a:gd name="connsiteY19" fmla="*/ 733425 h 923925"/>
                    <a:gd name="connsiteX20" fmla="*/ 419100 w 709612"/>
                    <a:gd name="connsiteY20" fmla="*/ 723900 h 923925"/>
                    <a:gd name="connsiteX21" fmla="*/ 461962 w 709612"/>
                    <a:gd name="connsiteY21" fmla="*/ 652462 h 923925"/>
                    <a:gd name="connsiteX22" fmla="*/ 461962 w 709612"/>
                    <a:gd name="connsiteY22" fmla="*/ 566737 h 923925"/>
                    <a:gd name="connsiteX23" fmla="*/ 504825 w 709612"/>
                    <a:gd name="connsiteY23" fmla="*/ 666750 h 923925"/>
                    <a:gd name="connsiteX24" fmla="*/ 566737 w 709612"/>
                    <a:gd name="connsiteY24" fmla="*/ 595312 h 923925"/>
                    <a:gd name="connsiteX25" fmla="*/ 585787 w 709612"/>
                    <a:gd name="connsiteY25"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54398 w 709612"/>
                    <a:gd name="connsiteY12" fmla="*/ 300252 h 923925"/>
                    <a:gd name="connsiteX13" fmla="*/ 192834 w 709612"/>
                    <a:gd name="connsiteY13" fmla="*/ 384354 h 923925"/>
                    <a:gd name="connsiteX14" fmla="*/ 209550 w 709612"/>
                    <a:gd name="connsiteY14" fmla="*/ 452437 h 923925"/>
                    <a:gd name="connsiteX15" fmla="*/ 252412 w 709612"/>
                    <a:gd name="connsiteY15" fmla="*/ 552450 h 923925"/>
                    <a:gd name="connsiteX16" fmla="*/ 171450 w 709612"/>
                    <a:gd name="connsiteY16" fmla="*/ 628650 h 923925"/>
                    <a:gd name="connsiteX17" fmla="*/ 219075 w 709612"/>
                    <a:gd name="connsiteY17" fmla="*/ 657225 h 923925"/>
                    <a:gd name="connsiteX18" fmla="*/ 261937 w 709612"/>
                    <a:gd name="connsiteY18" fmla="*/ 619125 h 923925"/>
                    <a:gd name="connsiteX19" fmla="*/ 323850 w 709612"/>
                    <a:gd name="connsiteY19" fmla="*/ 733425 h 923925"/>
                    <a:gd name="connsiteX20" fmla="*/ 419100 w 709612"/>
                    <a:gd name="connsiteY20" fmla="*/ 723900 h 923925"/>
                    <a:gd name="connsiteX21" fmla="*/ 461962 w 709612"/>
                    <a:gd name="connsiteY21" fmla="*/ 652462 h 923925"/>
                    <a:gd name="connsiteX22" fmla="*/ 461962 w 709612"/>
                    <a:gd name="connsiteY22" fmla="*/ 566737 h 923925"/>
                    <a:gd name="connsiteX23" fmla="*/ 504825 w 709612"/>
                    <a:gd name="connsiteY23" fmla="*/ 666750 h 923925"/>
                    <a:gd name="connsiteX24" fmla="*/ 566737 w 709612"/>
                    <a:gd name="connsiteY24" fmla="*/ 595312 h 923925"/>
                    <a:gd name="connsiteX25" fmla="*/ 585787 w 709612"/>
                    <a:gd name="connsiteY25"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54398 w 709612"/>
                    <a:gd name="connsiteY12" fmla="*/ 300252 h 923925"/>
                    <a:gd name="connsiteX13" fmla="*/ 154398 w 709612"/>
                    <a:gd name="connsiteY13" fmla="*/ 331161 h 923925"/>
                    <a:gd name="connsiteX14" fmla="*/ 192834 w 709612"/>
                    <a:gd name="connsiteY14" fmla="*/ 384354 h 923925"/>
                    <a:gd name="connsiteX15" fmla="*/ 209550 w 709612"/>
                    <a:gd name="connsiteY15" fmla="*/ 452437 h 923925"/>
                    <a:gd name="connsiteX16" fmla="*/ 252412 w 709612"/>
                    <a:gd name="connsiteY16" fmla="*/ 552450 h 923925"/>
                    <a:gd name="connsiteX17" fmla="*/ 171450 w 709612"/>
                    <a:gd name="connsiteY17" fmla="*/ 628650 h 923925"/>
                    <a:gd name="connsiteX18" fmla="*/ 219075 w 709612"/>
                    <a:gd name="connsiteY18" fmla="*/ 657225 h 923925"/>
                    <a:gd name="connsiteX19" fmla="*/ 261937 w 709612"/>
                    <a:gd name="connsiteY19" fmla="*/ 619125 h 923925"/>
                    <a:gd name="connsiteX20" fmla="*/ 323850 w 709612"/>
                    <a:gd name="connsiteY20" fmla="*/ 733425 h 923925"/>
                    <a:gd name="connsiteX21" fmla="*/ 419100 w 709612"/>
                    <a:gd name="connsiteY21" fmla="*/ 723900 h 923925"/>
                    <a:gd name="connsiteX22" fmla="*/ 461962 w 709612"/>
                    <a:gd name="connsiteY22" fmla="*/ 652462 h 923925"/>
                    <a:gd name="connsiteX23" fmla="*/ 461962 w 709612"/>
                    <a:gd name="connsiteY23" fmla="*/ 566737 h 923925"/>
                    <a:gd name="connsiteX24" fmla="*/ 504825 w 709612"/>
                    <a:gd name="connsiteY24" fmla="*/ 666750 h 923925"/>
                    <a:gd name="connsiteX25" fmla="*/ 566737 w 709612"/>
                    <a:gd name="connsiteY25" fmla="*/ 595312 h 923925"/>
                    <a:gd name="connsiteX26" fmla="*/ 585787 w 709612"/>
                    <a:gd name="connsiteY26"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9550 w 709612"/>
                    <a:gd name="connsiteY16" fmla="*/ 452437 h 923925"/>
                    <a:gd name="connsiteX17" fmla="*/ 252412 w 709612"/>
                    <a:gd name="connsiteY17" fmla="*/ 552450 h 923925"/>
                    <a:gd name="connsiteX18" fmla="*/ 171450 w 709612"/>
                    <a:gd name="connsiteY18" fmla="*/ 628650 h 923925"/>
                    <a:gd name="connsiteX19" fmla="*/ 219075 w 709612"/>
                    <a:gd name="connsiteY19" fmla="*/ 657225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66737 w 709612"/>
                    <a:gd name="connsiteY26" fmla="*/ 595312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19075 w 709612"/>
                    <a:gd name="connsiteY19" fmla="*/ 657225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66737 w 709612"/>
                    <a:gd name="connsiteY26" fmla="*/ 595312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19075 w 709612"/>
                    <a:gd name="connsiteY19" fmla="*/ 657225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66737 w 709612"/>
                    <a:gd name="connsiteY26" fmla="*/ 595312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66737 w 709612"/>
                    <a:gd name="connsiteY26" fmla="*/ 595312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84767 w 709612"/>
                    <a:gd name="connsiteY26" fmla="*/ 592736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30583 w 709612"/>
                    <a:gd name="connsiteY25" fmla="*/ 677053 h 923925"/>
                    <a:gd name="connsiteX26" fmla="*/ 584767 w 709612"/>
                    <a:gd name="connsiteY26" fmla="*/ 592736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30583 w 709612"/>
                    <a:gd name="connsiteY25" fmla="*/ 692507 h 923925"/>
                    <a:gd name="connsiteX26" fmla="*/ 584767 w 709612"/>
                    <a:gd name="connsiteY26" fmla="*/ 592736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24251 w 709612"/>
                    <a:gd name="connsiteY22" fmla="*/ 739355 h 923925"/>
                    <a:gd name="connsiteX23" fmla="*/ 461962 w 709612"/>
                    <a:gd name="connsiteY23" fmla="*/ 652462 h 923925"/>
                    <a:gd name="connsiteX24" fmla="*/ 461962 w 709612"/>
                    <a:gd name="connsiteY24" fmla="*/ 566737 h 923925"/>
                    <a:gd name="connsiteX25" fmla="*/ 530583 w 709612"/>
                    <a:gd name="connsiteY25" fmla="*/ 692507 h 923925"/>
                    <a:gd name="connsiteX26" fmla="*/ 584767 w 709612"/>
                    <a:gd name="connsiteY26" fmla="*/ 592736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283187 w 709612"/>
                    <a:gd name="connsiteY21" fmla="*/ 676315 h 923925"/>
                    <a:gd name="connsiteX22" fmla="*/ 323850 w 709612"/>
                    <a:gd name="connsiteY22" fmla="*/ 733425 h 923925"/>
                    <a:gd name="connsiteX23" fmla="*/ 424251 w 709612"/>
                    <a:gd name="connsiteY23" fmla="*/ 739355 h 923925"/>
                    <a:gd name="connsiteX24" fmla="*/ 461962 w 709612"/>
                    <a:gd name="connsiteY24" fmla="*/ 652462 h 923925"/>
                    <a:gd name="connsiteX25" fmla="*/ 461962 w 709612"/>
                    <a:gd name="connsiteY25" fmla="*/ 566737 h 923925"/>
                    <a:gd name="connsiteX26" fmla="*/ 530583 w 709612"/>
                    <a:gd name="connsiteY26" fmla="*/ 692507 h 923925"/>
                    <a:gd name="connsiteX27" fmla="*/ 584767 w 709612"/>
                    <a:gd name="connsiteY27" fmla="*/ 592736 h 923925"/>
                    <a:gd name="connsiteX28" fmla="*/ 585787 w 709612"/>
                    <a:gd name="connsiteY28"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265157 w 709612"/>
                    <a:gd name="connsiteY21" fmla="*/ 635102 h 923925"/>
                    <a:gd name="connsiteX22" fmla="*/ 283187 w 709612"/>
                    <a:gd name="connsiteY22" fmla="*/ 676315 h 923925"/>
                    <a:gd name="connsiteX23" fmla="*/ 323850 w 709612"/>
                    <a:gd name="connsiteY23" fmla="*/ 733425 h 923925"/>
                    <a:gd name="connsiteX24" fmla="*/ 424251 w 709612"/>
                    <a:gd name="connsiteY24" fmla="*/ 739355 h 923925"/>
                    <a:gd name="connsiteX25" fmla="*/ 461962 w 709612"/>
                    <a:gd name="connsiteY25" fmla="*/ 652462 h 923925"/>
                    <a:gd name="connsiteX26" fmla="*/ 461962 w 709612"/>
                    <a:gd name="connsiteY26" fmla="*/ 566737 h 923925"/>
                    <a:gd name="connsiteX27" fmla="*/ 530583 w 709612"/>
                    <a:gd name="connsiteY27" fmla="*/ 692507 h 923925"/>
                    <a:gd name="connsiteX28" fmla="*/ 584767 w 709612"/>
                    <a:gd name="connsiteY28" fmla="*/ 592736 h 923925"/>
                    <a:gd name="connsiteX29" fmla="*/ 585787 w 709612"/>
                    <a:gd name="connsiteY29"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21651 w 709612"/>
                    <a:gd name="connsiteY19" fmla="*/ 695862 h 923925"/>
                    <a:gd name="connsiteX20" fmla="*/ 261937 w 709612"/>
                    <a:gd name="connsiteY20" fmla="*/ 619125 h 923925"/>
                    <a:gd name="connsiteX21" fmla="*/ 265157 w 709612"/>
                    <a:gd name="connsiteY21" fmla="*/ 635102 h 923925"/>
                    <a:gd name="connsiteX22" fmla="*/ 283187 w 709612"/>
                    <a:gd name="connsiteY22" fmla="*/ 676315 h 923925"/>
                    <a:gd name="connsiteX23" fmla="*/ 323850 w 709612"/>
                    <a:gd name="connsiteY23" fmla="*/ 733425 h 923925"/>
                    <a:gd name="connsiteX24" fmla="*/ 424251 w 709612"/>
                    <a:gd name="connsiteY24" fmla="*/ 739355 h 923925"/>
                    <a:gd name="connsiteX25" fmla="*/ 461962 w 709612"/>
                    <a:gd name="connsiteY25" fmla="*/ 652462 h 923925"/>
                    <a:gd name="connsiteX26" fmla="*/ 461962 w 709612"/>
                    <a:gd name="connsiteY26" fmla="*/ 566737 h 923925"/>
                    <a:gd name="connsiteX27" fmla="*/ 530583 w 709612"/>
                    <a:gd name="connsiteY27" fmla="*/ 692507 h 923925"/>
                    <a:gd name="connsiteX28" fmla="*/ 584767 w 709612"/>
                    <a:gd name="connsiteY28" fmla="*/ 592736 h 923925"/>
                    <a:gd name="connsiteX29" fmla="*/ 585787 w 709612"/>
                    <a:gd name="connsiteY29"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21651 w 709612"/>
                    <a:gd name="connsiteY19" fmla="*/ 695862 h 923925"/>
                    <a:gd name="connsiteX20" fmla="*/ 261937 w 709612"/>
                    <a:gd name="connsiteY20" fmla="*/ 619125 h 923925"/>
                    <a:gd name="connsiteX21" fmla="*/ 265157 w 709612"/>
                    <a:gd name="connsiteY21" fmla="*/ 635102 h 923925"/>
                    <a:gd name="connsiteX22" fmla="*/ 283187 w 709612"/>
                    <a:gd name="connsiteY22" fmla="*/ 676315 h 923925"/>
                    <a:gd name="connsiteX23" fmla="*/ 323850 w 709612"/>
                    <a:gd name="connsiteY23" fmla="*/ 733425 h 923925"/>
                    <a:gd name="connsiteX24" fmla="*/ 424251 w 709612"/>
                    <a:gd name="connsiteY24" fmla="*/ 739355 h 923925"/>
                    <a:gd name="connsiteX25" fmla="*/ 461962 w 709612"/>
                    <a:gd name="connsiteY25" fmla="*/ 652462 h 923925"/>
                    <a:gd name="connsiteX26" fmla="*/ 484401 w 709612"/>
                    <a:gd name="connsiteY26" fmla="*/ 586371 h 923925"/>
                    <a:gd name="connsiteX27" fmla="*/ 530583 w 709612"/>
                    <a:gd name="connsiteY27" fmla="*/ 692507 h 923925"/>
                    <a:gd name="connsiteX28" fmla="*/ 584767 w 709612"/>
                    <a:gd name="connsiteY28" fmla="*/ 592736 h 923925"/>
                    <a:gd name="connsiteX29" fmla="*/ 585787 w 709612"/>
                    <a:gd name="connsiteY29"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21651 w 709612"/>
                    <a:gd name="connsiteY19" fmla="*/ 695862 h 923925"/>
                    <a:gd name="connsiteX20" fmla="*/ 261937 w 709612"/>
                    <a:gd name="connsiteY20" fmla="*/ 619125 h 923925"/>
                    <a:gd name="connsiteX21" fmla="*/ 265157 w 709612"/>
                    <a:gd name="connsiteY21" fmla="*/ 635102 h 923925"/>
                    <a:gd name="connsiteX22" fmla="*/ 283187 w 709612"/>
                    <a:gd name="connsiteY22" fmla="*/ 676315 h 923925"/>
                    <a:gd name="connsiteX23" fmla="*/ 323850 w 709612"/>
                    <a:gd name="connsiteY23" fmla="*/ 733425 h 923925"/>
                    <a:gd name="connsiteX24" fmla="*/ 424251 w 709612"/>
                    <a:gd name="connsiteY24" fmla="*/ 739355 h 923925"/>
                    <a:gd name="connsiteX25" fmla="*/ 461962 w 709612"/>
                    <a:gd name="connsiteY25" fmla="*/ 652462 h 923925"/>
                    <a:gd name="connsiteX26" fmla="*/ 484401 w 709612"/>
                    <a:gd name="connsiteY26" fmla="*/ 586371 h 923925"/>
                    <a:gd name="connsiteX27" fmla="*/ 530583 w 709612"/>
                    <a:gd name="connsiteY27" fmla="*/ 692507 h 923925"/>
                    <a:gd name="connsiteX28" fmla="*/ 601596 w 709612"/>
                    <a:gd name="connsiteY28" fmla="*/ 589932 h 923925"/>
                    <a:gd name="connsiteX29" fmla="*/ 585787 w 709612"/>
                    <a:gd name="connsiteY29" fmla="*/ 476250 h 923925"/>
                    <a:gd name="connsiteX0" fmla="*/ 585787 w 709612"/>
                    <a:gd name="connsiteY0" fmla="*/ 48747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21651 w 709612"/>
                    <a:gd name="connsiteY19" fmla="*/ 695862 h 923925"/>
                    <a:gd name="connsiteX20" fmla="*/ 261937 w 709612"/>
                    <a:gd name="connsiteY20" fmla="*/ 619125 h 923925"/>
                    <a:gd name="connsiteX21" fmla="*/ 265157 w 709612"/>
                    <a:gd name="connsiteY21" fmla="*/ 635102 h 923925"/>
                    <a:gd name="connsiteX22" fmla="*/ 283187 w 709612"/>
                    <a:gd name="connsiteY22" fmla="*/ 676315 h 923925"/>
                    <a:gd name="connsiteX23" fmla="*/ 323850 w 709612"/>
                    <a:gd name="connsiteY23" fmla="*/ 733425 h 923925"/>
                    <a:gd name="connsiteX24" fmla="*/ 424251 w 709612"/>
                    <a:gd name="connsiteY24" fmla="*/ 739355 h 923925"/>
                    <a:gd name="connsiteX25" fmla="*/ 461962 w 709612"/>
                    <a:gd name="connsiteY25" fmla="*/ 652462 h 923925"/>
                    <a:gd name="connsiteX26" fmla="*/ 484401 w 709612"/>
                    <a:gd name="connsiteY26" fmla="*/ 586371 h 923925"/>
                    <a:gd name="connsiteX27" fmla="*/ 530583 w 709612"/>
                    <a:gd name="connsiteY27" fmla="*/ 692507 h 923925"/>
                    <a:gd name="connsiteX28" fmla="*/ 601596 w 709612"/>
                    <a:gd name="connsiteY28" fmla="*/ 589932 h 923925"/>
                    <a:gd name="connsiteX29" fmla="*/ 585787 w 709612"/>
                    <a:gd name="connsiteY29" fmla="*/ 487470 h 923925"/>
                    <a:gd name="connsiteX0" fmla="*/ 585787 w 709612"/>
                    <a:gd name="connsiteY0" fmla="*/ 48747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229769 w 709612"/>
                    <a:gd name="connsiteY11" fmla="*/ 231405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21651 w 709612"/>
                    <a:gd name="connsiteY19" fmla="*/ 695862 h 923925"/>
                    <a:gd name="connsiteX20" fmla="*/ 261937 w 709612"/>
                    <a:gd name="connsiteY20" fmla="*/ 619125 h 923925"/>
                    <a:gd name="connsiteX21" fmla="*/ 265157 w 709612"/>
                    <a:gd name="connsiteY21" fmla="*/ 635102 h 923925"/>
                    <a:gd name="connsiteX22" fmla="*/ 283187 w 709612"/>
                    <a:gd name="connsiteY22" fmla="*/ 676315 h 923925"/>
                    <a:gd name="connsiteX23" fmla="*/ 323850 w 709612"/>
                    <a:gd name="connsiteY23" fmla="*/ 733425 h 923925"/>
                    <a:gd name="connsiteX24" fmla="*/ 424251 w 709612"/>
                    <a:gd name="connsiteY24" fmla="*/ 739355 h 923925"/>
                    <a:gd name="connsiteX25" fmla="*/ 461962 w 709612"/>
                    <a:gd name="connsiteY25" fmla="*/ 652462 h 923925"/>
                    <a:gd name="connsiteX26" fmla="*/ 484401 w 709612"/>
                    <a:gd name="connsiteY26" fmla="*/ 586371 h 923925"/>
                    <a:gd name="connsiteX27" fmla="*/ 530583 w 709612"/>
                    <a:gd name="connsiteY27" fmla="*/ 692507 h 923925"/>
                    <a:gd name="connsiteX28" fmla="*/ 601596 w 709612"/>
                    <a:gd name="connsiteY28" fmla="*/ 589932 h 923925"/>
                    <a:gd name="connsiteX29" fmla="*/ 585787 w 709612"/>
                    <a:gd name="connsiteY29" fmla="*/ 487470 h 923925"/>
                    <a:gd name="connsiteX0" fmla="*/ 585787 w 709612"/>
                    <a:gd name="connsiteY0" fmla="*/ 48747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229769 w 709612"/>
                    <a:gd name="connsiteY11" fmla="*/ 231405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21651 w 709612"/>
                    <a:gd name="connsiteY19" fmla="*/ 695862 h 923925"/>
                    <a:gd name="connsiteX20" fmla="*/ 261937 w 709612"/>
                    <a:gd name="connsiteY20" fmla="*/ 619125 h 923925"/>
                    <a:gd name="connsiteX21" fmla="*/ 265157 w 709612"/>
                    <a:gd name="connsiteY21" fmla="*/ 635102 h 923925"/>
                    <a:gd name="connsiteX22" fmla="*/ 283187 w 709612"/>
                    <a:gd name="connsiteY22" fmla="*/ 676315 h 923925"/>
                    <a:gd name="connsiteX23" fmla="*/ 323850 w 709612"/>
                    <a:gd name="connsiteY23" fmla="*/ 733425 h 923925"/>
                    <a:gd name="connsiteX24" fmla="*/ 424251 w 709612"/>
                    <a:gd name="connsiteY24" fmla="*/ 739355 h 923925"/>
                    <a:gd name="connsiteX25" fmla="*/ 461962 w 709612"/>
                    <a:gd name="connsiteY25" fmla="*/ 652462 h 923925"/>
                    <a:gd name="connsiteX26" fmla="*/ 484401 w 709612"/>
                    <a:gd name="connsiteY26" fmla="*/ 586371 h 923925"/>
                    <a:gd name="connsiteX27" fmla="*/ 530583 w 709612"/>
                    <a:gd name="connsiteY27" fmla="*/ 692507 h 923925"/>
                    <a:gd name="connsiteX28" fmla="*/ 601596 w 709612"/>
                    <a:gd name="connsiteY28" fmla="*/ 589932 h 923925"/>
                    <a:gd name="connsiteX29" fmla="*/ 585787 w 709612"/>
                    <a:gd name="connsiteY29" fmla="*/ 48747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9612" h="923925">
                      <a:moveTo>
                        <a:pt x="585787" y="487470"/>
                      </a:moveTo>
                      <a:lnTo>
                        <a:pt x="709612" y="495300"/>
                      </a:lnTo>
                      <a:lnTo>
                        <a:pt x="700087" y="914400"/>
                      </a:lnTo>
                      <a:lnTo>
                        <a:pt x="319087" y="923925"/>
                      </a:lnTo>
                      <a:lnTo>
                        <a:pt x="0" y="871537"/>
                      </a:lnTo>
                      <a:lnTo>
                        <a:pt x="42862" y="390525"/>
                      </a:lnTo>
                      <a:lnTo>
                        <a:pt x="195262" y="57150"/>
                      </a:lnTo>
                      <a:lnTo>
                        <a:pt x="252412" y="0"/>
                      </a:lnTo>
                      <a:cubicBezTo>
                        <a:pt x="266963" y="12508"/>
                        <a:pt x="296970" y="-5895"/>
                        <a:pt x="311521" y="6613"/>
                      </a:cubicBezTo>
                      <a:cubicBezTo>
                        <a:pt x="319248" y="16916"/>
                        <a:pt x="334703" y="19492"/>
                        <a:pt x="342430" y="29795"/>
                      </a:cubicBezTo>
                      <a:lnTo>
                        <a:pt x="352425" y="76200"/>
                      </a:lnTo>
                      <a:cubicBezTo>
                        <a:pt x="311540" y="127935"/>
                        <a:pt x="256629" y="165645"/>
                        <a:pt x="229769" y="231405"/>
                      </a:cubicBezTo>
                      <a:cubicBezTo>
                        <a:pt x="200199" y="262737"/>
                        <a:pt x="168143" y="236794"/>
                        <a:pt x="162126" y="248736"/>
                      </a:cubicBezTo>
                      <a:cubicBezTo>
                        <a:pt x="156109" y="260678"/>
                        <a:pt x="157832" y="289090"/>
                        <a:pt x="154398" y="300252"/>
                      </a:cubicBezTo>
                      <a:cubicBezTo>
                        <a:pt x="156974" y="308838"/>
                        <a:pt x="151822" y="322575"/>
                        <a:pt x="154398" y="331161"/>
                      </a:cubicBezTo>
                      <a:lnTo>
                        <a:pt x="192834" y="384354"/>
                      </a:lnTo>
                      <a:lnTo>
                        <a:pt x="201823" y="467892"/>
                      </a:lnTo>
                      <a:cubicBezTo>
                        <a:pt x="213534" y="511532"/>
                        <a:pt x="235549" y="524264"/>
                        <a:pt x="252412" y="552450"/>
                      </a:cubicBezTo>
                      <a:lnTo>
                        <a:pt x="171450" y="628650"/>
                      </a:lnTo>
                      <a:lnTo>
                        <a:pt x="221651" y="695862"/>
                      </a:lnTo>
                      <a:lnTo>
                        <a:pt x="261937" y="619125"/>
                      </a:lnTo>
                      <a:cubicBezTo>
                        <a:pt x="271764" y="611145"/>
                        <a:pt x="261615" y="625570"/>
                        <a:pt x="265157" y="635102"/>
                      </a:cubicBezTo>
                      <a:cubicBezTo>
                        <a:pt x="268699" y="644634"/>
                        <a:pt x="273405" y="659069"/>
                        <a:pt x="283187" y="676315"/>
                      </a:cubicBezTo>
                      <a:lnTo>
                        <a:pt x="323850" y="733425"/>
                      </a:lnTo>
                      <a:lnTo>
                        <a:pt x="424251" y="739355"/>
                      </a:lnTo>
                      <a:lnTo>
                        <a:pt x="461962" y="652462"/>
                      </a:lnTo>
                      <a:lnTo>
                        <a:pt x="484401" y="586371"/>
                      </a:lnTo>
                      <a:lnTo>
                        <a:pt x="530583" y="692507"/>
                      </a:lnTo>
                      <a:lnTo>
                        <a:pt x="601596" y="589932"/>
                      </a:lnTo>
                      <a:lnTo>
                        <a:pt x="585787" y="487470"/>
                      </a:ln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grpSp>
              <p:nvGrpSpPr>
                <p:cNvPr id="33" name="Group 2">
                  <a:extLst>
                    <a:ext uri="{FF2B5EF4-FFF2-40B4-BE49-F238E27FC236}">
                      <a16:creationId xmlns:a16="http://schemas.microsoft.com/office/drawing/2014/main" id="{EB77755E-A672-4C9C-9744-B0BEBBE28CC8}"/>
                    </a:ext>
                  </a:extLst>
                </p:cNvPr>
                <p:cNvGrpSpPr>
                  <a:grpSpLocks/>
                </p:cNvGrpSpPr>
                <p:nvPr/>
              </p:nvGrpSpPr>
              <p:grpSpPr bwMode="auto">
                <a:xfrm>
                  <a:off x="2789311" y="1915042"/>
                  <a:ext cx="4230418" cy="2772542"/>
                  <a:chOff x="2789311" y="1915042"/>
                  <a:chExt cx="4230418" cy="2772542"/>
                </a:xfrm>
              </p:grpSpPr>
              <p:sp>
                <p:nvSpPr>
                  <p:cNvPr id="41" name="Oval 40">
                    <a:extLst>
                      <a:ext uri="{FF2B5EF4-FFF2-40B4-BE49-F238E27FC236}">
                        <a16:creationId xmlns:a16="http://schemas.microsoft.com/office/drawing/2014/main" id="{985B34BE-D693-47A7-A7F6-419E3134CEE3}"/>
                      </a:ext>
                    </a:extLst>
                  </p:cNvPr>
                  <p:cNvSpPr/>
                  <p:nvPr/>
                </p:nvSpPr>
                <p:spPr>
                  <a:xfrm>
                    <a:off x="5286384" y="3299668"/>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01</a:t>
                    </a:r>
                  </a:p>
                </p:txBody>
              </p:sp>
              <p:sp>
                <p:nvSpPr>
                  <p:cNvPr id="42" name="Oval 41">
                    <a:extLst>
                      <a:ext uri="{FF2B5EF4-FFF2-40B4-BE49-F238E27FC236}">
                        <a16:creationId xmlns:a16="http://schemas.microsoft.com/office/drawing/2014/main" id="{78E43BB9-109E-479C-B6F3-3413A28A9E7C}"/>
                      </a:ext>
                    </a:extLst>
                  </p:cNvPr>
                  <p:cNvSpPr/>
                  <p:nvPr/>
                </p:nvSpPr>
                <p:spPr>
                  <a:xfrm>
                    <a:off x="3794668" y="3208244"/>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01</a:t>
                    </a:r>
                  </a:p>
                </p:txBody>
              </p:sp>
              <p:sp>
                <p:nvSpPr>
                  <p:cNvPr id="43" name="Oval 42">
                    <a:extLst>
                      <a:ext uri="{FF2B5EF4-FFF2-40B4-BE49-F238E27FC236}">
                        <a16:creationId xmlns:a16="http://schemas.microsoft.com/office/drawing/2014/main" id="{2C33E0BB-296B-45CE-BE05-92C73E934410}"/>
                      </a:ext>
                    </a:extLst>
                  </p:cNvPr>
                  <p:cNvSpPr/>
                  <p:nvPr/>
                </p:nvSpPr>
                <p:spPr>
                  <a:xfrm>
                    <a:off x="4143376" y="3025223"/>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02</a:t>
                    </a:r>
                  </a:p>
                </p:txBody>
              </p:sp>
              <p:sp>
                <p:nvSpPr>
                  <p:cNvPr id="44" name="Oval 43">
                    <a:extLst>
                      <a:ext uri="{FF2B5EF4-FFF2-40B4-BE49-F238E27FC236}">
                        <a16:creationId xmlns:a16="http://schemas.microsoft.com/office/drawing/2014/main" id="{97430294-D1B3-4E59-A5DA-F13FAA94B4C2}"/>
                      </a:ext>
                    </a:extLst>
                  </p:cNvPr>
                  <p:cNvSpPr/>
                  <p:nvPr/>
                </p:nvSpPr>
                <p:spPr>
                  <a:xfrm>
                    <a:off x="5072070" y="3596728"/>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04</a:t>
                    </a:r>
                  </a:p>
                </p:txBody>
              </p:sp>
              <p:sp>
                <p:nvSpPr>
                  <p:cNvPr id="45" name="Oval 44">
                    <a:extLst>
                      <a:ext uri="{FF2B5EF4-FFF2-40B4-BE49-F238E27FC236}">
                        <a16:creationId xmlns:a16="http://schemas.microsoft.com/office/drawing/2014/main" id="{8C1CD868-E06A-429D-BEF2-31D1F9497E14}"/>
                      </a:ext>
                    </a:extLst>
                  </p:cNvPr>
                  <p:cNvSpPr/>
                  <p:nvPr/>
                </p:nvSpPr>
                <p:spPr>
                  <a:xfrm>
                    <a:off x="3714748" y="352528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04</a:t>
                    </a:r>
                  </a:p>
                </p:txBody>
              </p:sp>
              <p:sp>
                <p:nvSpPr>
                  <p:cNvPr id="46" name="Oval 45">
                    <a:extLst>
                      <a:ext uri="{FF2B5EF4-FFF2-40B4-BE49-F238E27FC236}">
                        <a16:creationId xmlns:a16="http://schemas.microsoft.com/office/drawing/2014/main" id="{F4926BA4-DED3-4E7F-A08D-0645762F629D}"/>
                      </a:ext>
                    </a:extLst>
                  </p:cNvPr>
                  <p:cNvSpPr/>
                  <p:nvPr/>
                </p:nvSpPr>
                <p:spPr>
                  <a:xfrm>
                    <a:off x="4857754" y="3382413"/>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05</a:t>
                    </a:r>
                  </a:p>
                </p:txBody>
              </p:sp>
              <p:sp>
                <p:nvSpPr>
                  <p:cNvPr id="47" name="Oval 46">
                    <a:extLst>
                      <a:ext uri="{FF2B5EF4-FFF2-40B4-BE49-F238E27FC236}">
                        <a16:creationId xmlns:a16="http://schemas.microsoft.com/office/drawing/2014/main" id="{176BAC8F-69B0-414F-A684-463663E82FB1}"/>
                      </a:ext>
                    </a:extLst>
                  </p:cNvPr>
                  <p:cNvSpPr/>
                  <p:nvPr/>
                </p:nvSpPr>
                <p:spPr>
                  <a:xfrm rot="21413024">
                    <a:off x="4000500" y="352528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05</a:t>
                    </a:r>
                  </a:p>
                </p:txBody>
              </p:sp>
              <p:sp>
                <p:nvSpPr>
                  <p:cNvPr id="48" name="Oval 47">
                    <a:extLst>
                      <a:ext uri="{FF2B5EF4-FFF2-40B4-BE49-F238E27FC236}">
                        <a16:creationId xmlns:a16="http://schemas.microsoft.com/office/drawing/2014/main" id="{01475203-51F5-47DF-B278-503273AF5317}"/>
                      </a:ext>
                    </a:extLst>
                  </p:cNvPr>
                  <p:cNvSpPr/>
                  <p:nvPr/>
                </p:nvSpPr>
                <p:spPr>
                  <a:xfrm>
                    <a:off x="3967162" y="3911048"/>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06</a:t>
                    </a:r>
                  </a:p>
                </p:txBody>
              </p:sp>
              <p:sp>
                <p:nvSpPr>
                  <p:cNvPr id="52" name="Oval 51">
                    <a:extLst>
                      <a:ext uri="{FF2B5EF4-FFF2-40B4-BE49-F238E27FC236}">
                        <a16:creationId xmlns:a16="http://schemas.microsoft.com/office/drawing/2014/main" id="{B8F855E8-A444-4AB7-9290-E737AC557579}"/>
                      </a:ext>
                    </a:extLst>
                  </p:cNvPr>
                  <p:cNvSpPr/>
                  <p:nvPr/>
                </p:nvSpPr>
                <p:spPr>
                  <a:xfrm>
                    <a:off x="6286515" y="301502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06</a:t>
                    </a:r>
                  </a:p>
                </p:txBody>
              </p:sp>
              <p:sp>
                <p:nvSpPr>
                  <p:cNvPr id="53" name="Oval 52">
                    <a:extLst>
                      <a:ext uri="{FF2B5EF4-FFF2-40B4-BE49-F238E27FC236}">
                        <a16:creationId xmlns:a16="http://schemas.microsoft.com/office/drawing/2014/main" id="{FAB2BA48-9D26-40BF-B8BC-FD5E037E18F6}"/>
                      </a:ext>
                    </a:extLst>
                  </p:cNvPr>
                  <p:cNvSpPr/>
                  <p:nvPr/>
                </p:nvSpPr>
                <p:spPr>
                  <a:xfrm>
                    <a:off x="4500563" y="3739603"/>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07</a:t>
                    </a:r>
                  </a:p>
                </p:txBody>
              </p:sp>
              <p:sp>
                <p:nvSpPr>
                  <p:cNvPr id="54" name="Oval 53">
                    <a:extLst>
                      <a:ext uri="{FF2B5EF4-FFF2-40B4-BE49-F238E27FC236}">
                        <a16:creationId xmlns:a16="http://schemas.microsoft.com/office/drawing/2014/main" id="{614CAC72-56A1-4ABA-9EBA-979FFD0EFC4A}"/>
                      </a:ext>
                    </a:extLst>
                  </p:cNvPr>
                  <p:cNvSpPr/>
                  <p:nvPr/>
                </p:nvSpPr>
                <p:spPr>
                  <a:xfrm>
                    <a:off x="4691062" y="3701498"/>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08</a:t>
                    </a:r>
                  </a:p>
                </p:txBody>
              </p:sp>
              <p:sp>
                <p:nvSpPr>
                  <p:cNvPr id="55" name="Oval 54">
                    <a:extLst>
                      <a:ext uri="{FF2B5EF4-FFF2-40B4-BE49-F238E27FC236}">
                        <a16:creationId xmlns:a16="http://schemas.microsoft.com/office/drawing/2014/main" id="{1E923D12-5203-4F74-93EB-ADDECCB02FA2}"/>
                      </a:ext>
                    </a:extLst>
                  </p:cNvPr>
                  <p:cNvSpPr/>
                  <p:nvPr/>
                </p:nvSpPr>
                <p:spPr>
                  <a:xfrm>
                    <a:off x="3421543" y="3586222"/>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12</a:t>
                    </a:r>
                  </a:p>
                </p:txBody>
              </p:sp>
              <p:sp>
                <p:nvSpPr>
                  <p:cNvPr id="56" name="Oval 55">
                    <a:extLst>
                      <a:ext uri="{FF2B5EF4-FFF2-40B4-BE49-F238E27FC236}">
                        <a16:creationId xmlns:a16="http://schemas.microsoft.com/office/drawing/2014/main" id="{33AFE080-0716-4C67-AEC7-6B21EEF8238C}"/>
                      </a:ext>
                    </a:extLst>
                  </p:cNvPr>
                  <p:cNvSpPr/>
                  <p:nvPr/>
                </p:nvSpPr>
                <p:spPr>
                  <a:xfrm>
                    <a:off x="4857754" y="3800614"/>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09</a:t>
                    </a:r>
                  </a:p>
                </p:txBody>
              </p:sp>
              <p:sp>
                <p:nvSpPr>
                  <p:cNvPr id="57" name="Oval 56">
                    <a:extLst>
                      <a:ext uri="{FF2B5EF4-FFF2-40B4-BE49-F238E27FC236}">
                        <a16:creationId xmlns:a16="http://schemas.microsoft.com/office/drawing/2014/main" id="{15BE90F9-A812-42A9-A9E8-3BBD5CC3FA69}"/>
                      </a:ext>
                    </a:extLst>
                  </p:cNvPr>
                  <p:cNvSpPr/>
                  <p:nvPr/>
                </p:nvSpPr>
                <p:spPr>
                  <a:xfrm>
                    <a:off x="3786717" y="3953918"/>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09</a:t>
                    </a:r>
                  </a:p>
                </p:txBody>
              </p:sp>
              <p:sp>
                <p:nvSpPr>
                  <p:cNvPr id="58" name="Oval 57">
                    <a:extLst>
                      <a:ext uri="{FF2B5EF4-FFF2-40B4-BE49-F238E27FC236}">
                        <a16:creationId xmlns:a16="http://schemas.microsoft.com/office/drawing/2014/main" id="{46C7A711-5E8C-4A36-9D11-AE098C9F8A31}"/>
                      </a:ext>
                    </a:extLst>
                  </p:cNvPr>
                  <p:cNvSpPr/>
                  <p:nvPr/>
                </p:nvSpPr>
                <p:spPr>
                  <a:xfrm>
                    <a:off x="4929725" y="352528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10</a:t>
                    </a:r>
                  </a:p>
                </p:txBody>
              </p:sp>
              <p:sp>
                <p:nvSpPr>
                  <p:cNvPr id="59" name="Oval 58">
                    <a:extLst>
                      <a:ext uri="{FF2B5EF4-FFF2-40B4-BE49-F238E27FC236}">
                        <a16:creationId xmlns:a16="http://schemas.microsoft.com/office/drawing/2014/main" id="{89D88094-1A69-4F55-9A2E-C23B9E9E0AAA}"/>
                      </a:ext>
                    </a:extLst>
                  </p:cNvPr>
                  <p:cNvSpPr/>
                  <p:nvPr/>
                </p:nvSpPr>
                <p:spPr>
                  <a:xfrm>
                    <a:off x="4143376" y="3318478"/>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11</a:t>
                    </a:r>
                  </a:p>
                </p:txBody>
              </p:sp>
              <p:sp>
                <p:nvSpPr>
                  <p:cNvPr id="60" name="Oval 59">
                    <a:extLst>
                      <a:ext uri="{FF2B5EF4-FFF2-40B4-BE49-F238E27FC236}">
                        <a16:creationId xmlns:a16="http://schemas.microsoft.com/office/drawing/2014/main" id="{FBA8976E-807F-48DD-8197-D717D8FD64FC}"/>
                      </a:ext>
                    </a:extLst>
                  </p:cNvPr>
                  <p:cNvSpPr/>
                  <p:nvPr/>
                </p:nvSpPr>
                <p:spPr>
                  <a:xfrm>
                    <a:off x="4643973" y="2656724"/>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11</a:t>
                    </a:r>
                  </a:p>
                </p:txBody>
              </p:sp>
              <p:sp>
                <p:nvSpPr>
                  <p:cNvPr id="61" name="Oval 60">
                    <a:extLst>
                      <a:ext uri="{FF2B5EF4-FFF2-40B4-BE49-F238E27FC236}">
                        <a16:creationId xmlns:a16="http://schemas.microsoft.com/office/drawing/2014/main" id="{6A449EE4-6A7A-4981-9A38-9DB2487E12B1}"/>
                      </a:ext>
                    </a:extLst>
                  </p:cNvPr>
                  <p:cNvSpPr/>
                  <p:nvPr/>
                </p:nvSpPr>
                <p:spPr>
                  <a:xfrm>
                    <a:off x="5000629" y="2739472"/>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12</a:t>
                    </a:r>
                  </a:p>
                </p:txBody>
              </p:sp>
              <p:sp>
                <p:nvSpPr>
                  <p:cNvPr id="62" name="Oval 61">
                    <a:extLst>
                      <a:ext uri="{FF2B5EF4-FFF2-40B4-BE49-F238E27FC236}">
                        <a16:creationId xmlns:a16="http://schemas.microsoft.com/office/drawing/2014/main" id="{CD05C410-8A97-44D0-9853-A1D9D0FCBF6E}"/>
                      </a:ext>
                    </a:extLst>
                  </p:cNvPr>
                  <p:cNvSpPr/>
                  <p:nvPr/>
                </p:nvSpPr>
                <p:spPr>
                  <a:xfrm>
                    <a:off x="5572136" y="3453852"/>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12</a:t>
                    </a:r>
                  </a:p>
                </p:txBody>
              </p:sp>
              <p:sp>
                <p:nvSpPr>
                  <p:cNvPr id="63" name="Oval 62">
                    <a:extLst>
                      <a:ext uri="{FF2B5EF4-FFF2-40B4-BE49-F238E27FC236}">
                        <a16:creationId xmlns:a16="http://schemas.microsoft.com/office/drawing/2014/main" id="{3E4C001B-7F0F-47F4-83B8-4FDB319855FB}"/>
                      </a:ext>
                    </a:extLst>
                  </p:cNvPr>
                  <p:cNvSpPr/>
                  <p:nvPr/>
                </p:nvSpPr>
                <p:spPr>
                  <a:xfrm>
                    <a:off x="5500698" y="2382282"/>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12</a:t>
                    </a:r>
                  </a:p>
                </p:txBody>
              </p:sp>
              <p:sp>
                <p:nvSpPr>
                  <p:cNvPr id="64" name="Oval 63">
                    <a:extLst>
                      <a:ext uri="{FF2B5EF4-FFF2-40B4-BE49-F238E27FC236}">
                        <a16:creationId xmlns:a16="http://schemas.microsoft.com/office/drawing/2014/main" id="{D74DE672-A587-4C34-96EE-97DF280A22BD}"/>
                      </a:ext>
                    </a:extLst>
                  </p:cNvPr>
                  <p:cNvSpPr/>
                  <p:nvPr/>
                </p:nvSpPr>
                <p:spPr>
                  <a:xfrm>
                    <a:off x="3929062" y="4297660"/>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13</a:t>
                    </a:r>
                  </a:p>
                </p:txBody>
              </p:sp>
              <p:sp>
                <p:nvSpPr>
                  <p:cNvPr id="65" name="Oval 64">
                    <a:extLst>
                      <a:ext uri="{FF2B5EF4-FFF2-40B4-BE49-F238E27FC236}">
                        <a16:creationId xmlns:a16="http://schemas.microsoft.com/office/drawing/2014/main" id="{663DCAEA-75F5-49A6-88CE-684416F3EFD3}"/>
                      </a:ext>
                    </a:extLst>
                  </p:cNvPr>
                  <p:cNvSpPr/>
                  <p:nvPr/>
                </p:nvSpPr>
                <p:spPr>
                  <a:xfrm>
                    <a:off x="3857624" y="3382413"/>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14</a:t>
                    </a:r>
                  </a:p>
                </p:txBody>
              </p:sp>
              <p:sp>
                <p:nvSpPr>
                  <p:cNvPr id="66" name="Oval 65">
                    <a:extLst>
                      <a:ext uri="{FF2B5EF4-FFF2-40B4-BE49-F238E27FC236}">
                        <a16:creationId xmlns:a16="http://schemas.microsoft.com/office/drawing/2014/main" id="{09893C4C-B5F5-4FC0-ADBC-E0E071E2E974}"/>
                      </a:ext>
                    </a:extLst>
                  </p:cNvPr>
                  <p:cNvSpPr/>
                  <p:nvPr/>
                </p:nvSpPr>
                <p:spPr>
                  <a:xfrm>
                    <a:off x="6286516" y="316809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14</a:t>
                    </a:r>
                  </a:p>
                </p:txBody>
              </p:sp>
              <p:sp>
                <p:nvSpPr>
                  <p:cNvPr id="67" name="Oval 66">
                    <a:extLst>
                      <a:ext uri="{FF2B5EF4-FFF2-40B4-BE49-F238E27FC236}">
                        <a16:creationId xmlns:a16="http://schemas.microsoft.com/office/drawing/2014/main" id="{46796B7E-2FC0-449F-BE7F-05180A94A838}"/>
                      </a:ext>
                    </a:extLst>
                  </p:cNvPr>
                  <p:cNvSpPr/>
                  <p:nvPr/>
                </p:nvSpPr>
                <p:spPr>
                  <a:xfrm>
                    <a:off x="5143504" y="2656724"/>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02</a:t>
                    </a:r>
                  </a:p>
                </p:txBody>
              </p:sp>
              <p:sp>
                <p:nvSpPr>
                  <p:cNvPr id="68" name="Oval 67">
                    <a:extLst>
                      <a:ext uri="{FF2B5EF4-FFF2-40B4-BE49-F238E27FC236}">
                        <a16:creationId xmlns:a16="http://schemas.microsoft.com/office/drawing/2014/main" id="{67E9652C-442A-4BEC-B06C-D6561405BE71}"/>
                      </a:ext>
                    </a:extLst>
                  </p:cNvPr>
                  <p:cNvSpPr/>
                  <p:nvPr/>
                </p:nvSpPr>
                <p:spPr>
                  <a:xfrm>
                    <a:off x="3929062" y="3080132"/>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12</a:t>
                    </a:r>
                  </a:p>
                </p:txBody>
              </p:sp>
              <p:sp>
                <p:nvSpPr>
                  <p:cNvPr id="69" name="Oval 68">
                    <a:extLst>
                      <a:ext uri="{FF2B5EF4-FFF2-40B4-BE49-F238E27FC236}">
                        <a16:creationId xmlns:a16="http://schemas.microsoft.com/office/drawing/2014/main" id="{DC6AA613-20BB-4756-9C70-83BCD8119420}"/>
                      </a:ext>
                    </a:extLst>
                  </p:cNvPr>
                  <p:cNvSpPr/>
                  <p:nvPr/>
                </p:nvSpPr>
                <p:spPr>
                  <a:xfrm>
                    <a:off x="6162981" y="2936114"/>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12</a:t>
                    </a:r>
                  </a:p>
                </p:txBody>
              </p:sp>
              <p:sp>
                <p:nvSpPr>
                  <p:cNvPr id="70" name="Oval 69">
                    <a:extLst>
                      <a:ext uri="{FF2B5EF4-FFF2-40B4-BE49-F238E27FC236}">
                        <a16:creationId xmlns:a16="http://schemas.microsoft.com/office/drawing/2014/main" id="{7CA0C434-F30D-46AB-BE98-2616F876B6DD}"/>
                      </a:ext>
                    </a:extLst>
                  </p:cNvPr>
                  <p:cNvSpPr/>
                  <p:nvPr/>
                </p:nvSpPr>
                <p:spPr>
                  <a:xfrm>
                    <a:off x="5730933" y="3656194"/>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09</a:t>
                    </a:r>
                  </a:p>
                </p:txBody>
              </p:sp>
              <p:sp>
                <p:nvSpPr>
                  <p:cNvPr id="71" name="Oval 70">
                    <a:extLst>
                      <a:ext uri="{FF2B5EF4-FFF2-40B4-BE49-F238E27FC236}">
                        <a16:creationId xmlns:a16="http://schemas.microsoft.com/office/drawing/2014/main" id="{3A3BDED9-7ADC-4CDC-ACAA-2E7452CA0D22}"/>
                      </a:ext>
                    </a:extLst>
                  </p:cNvPr>
                  <p:cNvSpPr/>
                  <p:nvPr/>
                </p:nvSpPr>
                <p:spPr>
                  <a:xfrm>
                    <a:off x="6234989" y="207201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03</a:t>
                    </a:r>
                  </a:p>
                </p:txBody>
              </p:sp>
              <p:sp>
                <p:nvSpPr>
                  <p:cNvPr id="72" name="Oval 71">
                    <a:extLst>
                      <a:ext uri="{FF2B5EF4-FFF2-40B4-BE49-F238E27FC236}">
                        <a16:creationId xmlns:a16="http://schemas.microsoft.com/office/drawing/2014/main" id="{50A44767-34A7-4FD0-AAFF-E0348196738B}"/>
                      </a:ext>
                    </a:extLst>
                  </p:cNvPr>
                  <p:cNvSpPr/>
                  <p:nvPr/>
                </p:nvSpPr>
                <p:spPr>
                  <a:xfrm>
                    <a:off x="5874947" y="431290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03</a:t>
                    </a:r>
                  </a:p>
                </p:txBody>
              </p:sp>
              <p:sp>
                <p:nvSpPr>
                  <p:cNvPr id="73" name="Oval 72">
                    <a:extLst>
                      <a:ext uri="{FF2B5EF4-FFF2-40B4-BE49-F238E27FC236}">
                        <a16:creationId xmlns:a16="http://schemas.microsoft.com/office/drawing/2014/main" id="{5E65A891-3382-42B0-AFD6-0DFEC39E6F5D}"/>
                      </a:ext>
                    </a:extLst>
                  </p:cNvPr>
                  <p:cNvSpPr/>
                  <p:nvPr/>
                </p:nvSpPr>
                <p:spPr>
                  <a:xfrm>
                    <a:off x="6809382" y="3440172"/>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03</a:t>
                    </a:r>
                  </a:p>
                </p:txBody>
              </p:sp>
              <p:sp>
                <p:nvSpPr>
                  <p:cNvPr id="74" name="Oval 73">
                    <a:extLst>
                      <a:ext uri="{FF2B5EF4-FFF2-40B4-BE49-F238E27FC236}">
                        <a16:creationId xmlns:a16="http://schemas.microsoft.com/office/drawing/2014/main" id="{432BD8F9-5313-4F60-9D08-3941B7860F7F}"/>
                      </a:ext>
                    </a:extLst>
                  </p:cNvPr>
                  <p:cNvSpPr/>
                  <p:nvPr/>
                </p:nvSpPr>
                <p:spPr>
                  <a:xfrm>
                    <a:off x="2920950" y="410841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03</a:t>
                    </a:r>
                  </a:p>
                </p:txBody>
              </p:sp>
              <p:sp>
                <p:nvSpPr>
                  <p:cNvPr id="75" name="Oval 74">
                    <a:extLst>
                      <a:ext uri="{FF2B5EF4-FFF2-40B4-BE49-F238E27FC236}">
                        <a16:creationId xmlns:a16="http://schemas.microsoft.com/office/drawing/2014/main" id="{5B01D3F2-CD08-4B98-8F6A-7F7945E27FDF}"/>
                      </a:ext>
                    </a:extLst>
                  </p:cNvPr>
                  <p:cNvSpPr/>
                  <p:nvPr/>
                </p:nvSpPr>
                <p:spPr>
                  <a:xfrm>
                    <a:off x="4793158" y="446530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03</a:t>
                    </a:r>
                  </a:p>
                </p:txBody>
              </p:sp>
              <p:sp>
                <p:nvSpPr>
                  <p:cNvPr id="76" name="Freeform 98">
                    <a:extLst>
                      <a:ext uri="{FF2B5EF4-FFF2-40B4-BE49-F238E27FC236}">
                        <a16:creationId xmlns:a16="http://schemas.microsoft.com/office/drawing/2014/main" id="{13285066-EE21-40E4-A331-FAE39ED59F8D}"/>
                      </a:ext>
                    </a:extLst>
                  </p:cNvPr>
                  <p:cNvSpPr>
                    <a:spLocks/>
                  </p:cNvSpPr>
                  <p:nvPr/>
                </p:nvSpPr>
                <p:spPr bwMode="auto">
                  <a:xfrm>
                    <a:off x="2789274" y="3424886"/>
                    <a:ext cx="1525780" cy="1155003"/>
                  </a:xfrm>
                  <a:custGeom>
                    <a:avLst/>
                    <a:gdLst>
                      <a:gd name="T0" fmla="*/ 865836 w 1525667"/>
                      <a:gd name="T1" fmla="*/ 9022 h 1154463"/>
                      <a:gd name="T2" fmla="*/ 555689 w 1525667"/>
                      <a:gd name="T3" fmla="*/ 48817 h 1154463"/>
                      <a:gd name="T4" fmla="*/ 229638 w 1525667"/>
                      <a:gd name="T5" fmla="*/ 406959 h 1154463"/>
                      <a:gd name="T6" fmla="*/ 14921 w 1525667"/>
                      <a:gd name="T7" fmla="*/ 661639 h 1154463"/>
                      <a:gd name="T8" fmla="*/ 86492 w 1525667"/>
                      <a:gd name="T9" fmla="*/ 964073 h 1154463"/>
                      <a:gd name="T10" fmla="*/ 746549 w 1525667"/>
                      <a:gd name="T11" fmla="*/ 1027742 h 1154463"/>
                      <a:gd name="T12" fmla="*/ 1223699 w 1525667"/>
                      <a:gd name="T13" fmla="*/ 1131206 h 1154463"/>
                      <a:gd name="T14" fmla="*/ 1525893 w 1525667"/>
                      <a:gd name="T15" fmla="*/ 987949 h 1154463"/>
                      <a:gd name="T16" fmla="*/ 1271413 w 1525667"/>
                      <a:gd name="T17" fmla="*/ 279621 h 1154463"/>
                      <a:gd name="T18" fmla="*/ 865836 w 1525667"/>
                      <a:gd name="T19" fmla="*/ 9022 h 11544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5667" h="1154463">
                        <a:moveTo>
                          <a:pt x="865708" y="9014"/>
                        </a:moveTo>
                        <a:cubicBezTo>
                          <a:pt x="779897" y="3075"/>
                          <a:pt x="617339" y="0"/>
                          <a:pt x="555607" y="48771"/>
                        </a:cubicBezTo>
                        <a:cubicBezTo>
                          <a:pt x="420002" y="162728"/>
                          <a:pt x="338272" y="287310"/>
                          <a:pt x="229604" y="406579"/>
                        </a:cubicBezTo>
                        <a:cubicBezTo>
                          <a:pt x="158042" y="491393"/>
                          <a:pt x="2396" y="553747"/>
                          <a:pt x="14919" y="661021"/>
                        </a:cubicBezTo>
                        <a:cubicBezTo>
                          <a:pt x="0" y="753564"/>
                          <a:pt x="36916" y="893876"/>
                          <a:pt x="86480" y="963171"/>
                        </a:cubicBezTo>
                        <a:cubicBezTo>
                          <a:pt x="277494" y="1058646"/>
                          <a:pt x="523191" y="949641"/>
                          <a:pt x="746439" y="1026781"/>
                        </a:cubicBezTo>
                        <a:cubicBezTo>
                          <a:pt x="919347" y="1086931"/>
                          <a:pt x="1086943" y="1154463"/>
                          <a:pt x="1223517" y="1130148"/>
                        </a:cubicBezTo>
                        <a:cubicBezTo>
                          <a:pt x="1318926" y="1108554"/>
                          <a:pt x="1488629" y="1102893"/>
                          <a:pt x="1525667" y="987025"/>
                        </a:cubicBezTo>
                        <a:cubicBezTo>
                          <a:pt x="1495143" y="768680"/>
                          <a:pt x="1437271" y="528295"/>
                          <a:pt x="1271225" y="279359"/>
                        </a:cubicBezTo>
                        <a:cubicBezTo>
                          <a:pt x="1171976" y="196995"/>
                          <a:pt x="1052316" y="80346"/>
                          <a:pt x="865708" y="9014"/>
                        </a:cubicBezTo>
                        <a:close/>
                      </a:path>
                    </a:pathLst>
                  </a:custGeom>
                  <a:noFill/>
                  <a:ln w="12700" cap="flat" cmpd="sng">
                    <a:solidFill>
                      <a:srgbClr val="FFFF00"/>
                    </a:solidFill>
                    <a:prstDash val="sysDot"/>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77" name="Freeform 99">
                    <a:extLst>
                      <a:ext uri="{FF2B5EF4-FFF2-40B4-BE49-F238E27FC236}">
                        <a16:creationId xmlns:a16="http://schemas.microsoft.com/office/drawing/2014/main" id="{BAEAC701-8395-43E8-AF1E-8DF03579384D}"/>
                      </a:ext>
                    </a:extLst>
                  </p:cNvPr>
                  <p:cNvSpPr>
                    <a:spLocks/>
                  </p:cNvSpPr>
                  <p:nvPr/>
                </p:nvSpPr>
                <p:spPr bwMode="auto">
                  <a:xfrm>
                    <a:off x="3686325" y="2885091"/>
                    <a:ext cx="855770" cy="944641"/>
                  </a:xfrm>
                  <a:custGeom>
                    <a:avLst/>
                    <a:gdLst>
                      <a:gd name="T0" fmla="*/ 544612 w 855624"/>
                      <a:gd name="T1" fmla="*/ 41396 h 945281"/>
                      <a:gd name="T2" fmla="*/ 174498 w 855624"/>
                      <a:gd name="T3" fmla="*/ 99459 h 945281"/>
                      <a:gd name="T4" fmla="*/ 10590 w 855624"/>
                      <a:gd name="T5" fmla="*/ 305315 h 945281"/>
                      <a:gd name="T6" fmla="*/ 126912 w 855624"/>
                      <a:gd name="T7" fmla="*/ 579792 h 945281"/>
                      <a:gd name="T8" fmla="*/ 412428 w 855624"/>
                      <a:gd name="T9" fmla="*/ 827877 h 945281"/>
                      <a:gd name="T10" fmla="*/ 565762 w 855624"/>
                      <a:gd name="T11" fmla="*/ 944001 h 945281"/>
                      <a:gd name="T12" fmla="*/ 750819 w 855624"/>
                      <a:gd name="T13" fmla="*/ 722309 h 945281"/>
                      <a:gd name="T14" fmla="*/ 848686 w 855624"/>
                      <a:gd name="T15" fmla="*/ 395048 h 945281"/>
                      <a:gd name="T16" fmla="*/ 697945 w 855624"/>
                      <a:gd name="T17" fmla="*/ 152242 h 945281"/>
                      <a:gd name="T18" fmla="*/ 544612 w 855624"/>
                      <a:gd name="T19" fmla="*/ 41396 h 9452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5624" h="945281">
                        <a:moveTo>
                          <a:pt x="544426" y="41452"/>
                        </a:moveTo>
                        <a:cubicBezTo>
                          <a:pt x="446515" y="0"/>
                          <a:pt x="271208" y="58649"/>
                          <a:pt x="174438" y="99593"/>
                        </a:cubicBezTo>
                        <a:cubicBezTo>
                          <a:pt x="108427" y="135696"/>
                          <a:pt x="45046" y="204143"/>
                          <a:pt x="10586" y="305729"/>
                        </a:cubicBezTo>
                        <a:cubicBezTo>
                          <a:pt x="0" y="400059"/>
                          <a:pt x="45859" y="515605"/>
                          <a:pt x="126868" y="580578"/>
                        </a:cubicBezTo>
                        <a:lnTo>
                          <a:pt x="412288" y="828999"/>
                        </a:lnTo>
                        <a:cubicBezTo>
                          <a:pt x="463381" y="867760"/>
                          <a:pt x="478360" y="933686"/>
                          <a:pt x="565568" y="945281"/>
                        </a:cubicBezTo>
                        <a:cubicBezTo>
                          <a:pt x="710414" y="881619"/>
                          <a:pt x="711860" y="793423"/>
                          <a:pt x="750563" y="723288"/>
                        </a:cubicBezTo>
                        <a:cubicBezTo>
                          <a:pt x="803458" y="610016"/>
                          <a:pt x="855624" y="528657"/>
                          <a:pt x="848396" y="395584"/>
                        </a:cubicBezTo>
                        <a:cubicBezTo>
                          <a:pt x="849225" y="290519"/>
                          <a:pt x="787531" y="226280"/>
                          <a:pt x="697707" y="152448"/>
                        </a:cubicBezTo>
                        <a:cubicBezTo>
                          <a:pt x="649941" y="100985"/>
                          <a:pt x="628212" y="93351"/>
                          <a:pt x="544426" y="41452"/>
                        </a:cubicBezTo>
                        <a:close/>
                      </a:path>
                    </a:pathLst>
                  </a:custGeom>
                  <a:noFill/>
                  <a:ln w="12700" cap="flat" cmpd="sng">
                    <a:solidFill>
                      <a:srgbClr val="FFFF00"/>
                    </a:solidFill>
                    <a:prstDash val="sysDot"/>
                    <a:miter lim="800000"/>
                    <a:headEnd/>
                    <a:tailEnd/>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78" name="Freeform 100">
                    <a:extLst>
                      <a:ext uri="{FF2B5EF4-FFF2-40B4-BE49-F238E27FC236}">
                        <a16:creationId xmlns:a16="http://schemas.microsoft.com/office/drawing/2014/main" id="{D8F6E2DD-CCD0-43AC-841A-ADF7A5B0C268}"/>
                      </a:ext>
                    </a:extLst>
                  </p:cNvPr>
                  <p:cNvSpPr>
                    <a:spLocks/>
                  </p:cNvSpPr>
                  <p:nvPr/>
                </p:nvSpPr>
                <p:spPr bwMode="auto">
                  <a:xfrm>
                    <a:off x="4410316" y="3199972"/>
                    <a:ext cx="1089162" cy="1487082"/>
                  </a:xfrm>
                  <a:custGeom>
                    <a:avLst/>
                    <a:gdLst>
                      <a:gd name="T0" fmla="*/ 913478 w 1089216"/>
                      <a:gd name="T1" fmla="*/ 0 h 1488009"/>
                      <a:gd name="T2" fmla="*/ 520893 w 1089216"/>
                      <a:gd name="T3" fmla="*/ 98034 h 1488009"/>
                      <a:gd name="T4" fmla="*/ 247117 w 1089216"/>
                      <a:gd name="T5" fmla="*/ 371496 h 1488009"/>
                      <a:gd name="T6" fmla="*/ 9501 w 1089216"/>
                      <a:gd name="T7" fmla="*/ 588202 h 1488009"/>
                      <a:gd name="T8" fmla="*/ 159302 w 1089216"/>
                      <a:gd name="T9" fmla="*/ 1016454 h 1488009"/>
                      <a:gd name="T10" fmla="*/ 324601 w 1089216"/>
                      <a:gd name="T11" fmla="*/ 1418908 h 1488009"/>
                      <a:gd name="T12" fmla="*/ 593212 w 1089216"/>
                      <a:gd name="T13" fmla="*/ 1465346 h 1488009"/>
                      <a:gd name="T14" fmla="*/ 856657 w 1089216"/>
                      <a:gd name="T15" fmla="*/ 1124807 h 1488009"/>
                      <a:gd name="T16" fmla="*/ 928975 w 1089216"/>
                      <a:gd name="T17" fmla="*/ 588202 h 1488009"/>
                      <a:gd name="T18" fmla="*/ 1052949 w 1089216"/>
                      <a:gd name="T19" fmla="*/ 211546 h 1488009"/>
                      <a:gd name="T20" fmla="*/ 1089108 w 1089216"/>
                      <a:gd name="T21" fmla="*/ 123833 h 1488009"/>
                      <a:gd name="T22" fmla="*/ 913478 w 1089216"/>
                      <a:gd name="T23" fmla="*/ 0 h 14880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89216" h="1488009">
                        <a:moveTo>
                          <a:pt x="913568" y="0"/>
                        </a:moveTo>
                        <a:cubicBezTo>
                          <a:pt x="758682" y="5513"/>
                          <a:pt x="624379" y="14341"/>
                          <a:pt x="520945" y="98156"/>
                        </a:cubicBezTo>
                        <a:cubicBezTo>
                          <a:pt x="429677" y="189424"/>
                          <a:pt x="337598" y="300457"/>
                          <a:pt x="247141" y="371960"/>
                        </a:cubicBezTo>
                        <a:cubicBezTo>
                          <a:pt x="167928" y="444285"/>
                          <a:pt x="58535" y="497745"/>
                          <a:pt x="9501" y="588936"/>
                        </a:cubicBezTo>
                        <a:cubicBezTo>
                          <a:pt x="0" y="721799"/>
                          <a:pt x="109379" y="874793"/>
                          <a:pt x="159318" y="1017722"/>
                        </a:cubicBezTo>
                        <a:cubicBezTo>
                          <a:pt x="214423" y="1152041"/>
                          <a:pt x="222545" y="1290005"/>
                          <a:pt x="324633" y="1420678"/>
                        </a:cubicBezTo>
                        <a:cubicBezTo>
                          <a:pt x="445720" y="1479826"/>
                          <a:pt x="491144" y="1488009"/>
                          <a:pt x="593270" y="1467173"/>
                        </a:cubicBezTo>
                        <a:cubicBezTo>
                          <a:pt x="741436" y="1362536"/>
                          <a:pt x="788796" y="1271056"/>
                          <a:pt x="856741" y="1126210"/>
                        </a:cubicBezTo>
                        <a:cubicBezTo>
                          <a:pt x="931704" y="949510"/>
                          <a:pt x="904958" y="768027"/>
                          <a:pt x="929067" y="588936"/>
                        </a:cubicBezTo>
                        <a:cubicBezTo>
                          <a:pt x="946154" y="482881"/>
                          <a:pt x="1011724" y="337519"/>
                          <a:pt x="1053053" y="211810"/>
                        </a:cubicBezTo>
                        <a:lnTo>
                          <a:pt x="1089216" y="123987"/>
                        </a:lnTo>
                        <a:cubicBezTo>
                          <a:pt x="1077634" y="53508"/>
                          <a:pt x="1038733" y="49095"/>
                          <a:pt x="913568" y="0"/>
                        </a:cubicBezTo>
                        <a:close/>
                      </a:path>
                    </a:pathLst>
                  </a:custGeom>
                  <a:noFill/>
                  <a:ln w="12700" cap="flat" cmpd="sng">
                    <a:solidFill>
                      <a:srgbClr val="FFFF00"/>
                    </a:solidFill>
                    <a:prstDash val="sysDot"/>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79" name="Freeform 101">
                    <a:extLst>
                      <a:ext uri="{FF2B5EF4-FFF2-40B4-BE49-F238E27FC236}">
                        <a16:creationId xmlns:a16="http://schemas.microsoft.com/office/drawing/2014/main" id="{8EECB675-F679-49CD-810C-9D0369CBD6AB}"/>
                      </a:ext>
                    </a:extLst>
                  </p:cNvPr>
                  <p:cNvSpPr>
                    <a:spLocks/>
                  </p:cNvSpPr>
                  <p:nvPr/>
                </p:nvSpPr>
                <p:spPr bwMode="auto">
                  <a:xfrm>
                    <a:off x="4415078" y="1915313"/>
                    <a:ext cx="2210078" cy="1178817"/>
                  </a:xfrm>
                  <a:custGeom>
                    <a:avLst/>
                    <a:gdLst>
                      <a:gd name="T0" fmla="*/ 238609 w 2210326"/>
                      <a:gd name="T1" fmla="*/ 564526 h 1179568"/>
                      <a:gd name="T2" fmla="*/ 838321 w 2210326"/>
                      <a:gd name="T3" fmla="*/ 506079 h 1179568"/>
                      <a:gd name="T4" fmla="*/ 1097953 w 2210326"/>
                      <a:gd name="T5" fmla="*/ 352655 h 1179568"/>
                      <a:gd name="T6" fmla="*/ 1434376 w 2210326"/>
                      <a:gd name="T7" fmla="*/ 316126 h 1179568"/>
                      <a:gd name="T8" fmla="*/ 1679381 w 2210326"/>
                      <a:gd name="T9" fmla="*/ 104256 h 1179568"/>
                      <a:gd name="T10" fmla="*/ 1847593 w 2210326"/>
                      <a:gd name="T11" fmla="*/ 12932 h 1179568"/>
                      <a:gd name="T12" fmla="*/ 2048715 w 2210326"/>
                      <a:gd name="T13" fmla="*/ 38501 h 1179568"/>
                      <a:gd name="T14" fmla="*/ 2189583 w 2210326"/>
                      <a:gd name="T15" fmla="*/ 235762 h 1179568"/>
                      <a:gd name="T16" fmla="*/ 2008491 w 2210326"/>
                      <a:gd name="T17" fmla="*/ 524344 h 1179568"/>
                      <a:gd name="T18" fmla="*/ 1449002 w 2210326"/>
                      <a:gd name="T19" fmla="*/ 780050 h 1179568"/>
                      <a:gd name="T20" fmla="*/ 1035788 w 2210326"/>
                      <a:gd name="T21" fmla="*/ 1039409 h 1179568"/>
                      <a:gd name="T22" fmla="*/ 498240 w 2210326"/>
                      <a:gd name="T23" fmla="*/ 1174568 h 1179568"/>
                      <a:gd name="T24" fmla="*/ 101334 w 2210326"/>
                      <a:gd name="T25" fmla="*/ 1090550 h 1179568"/>
                      <a:gd name="T26" fmla="*/ 8232 w 2210326"/>
                      <a:gd name="T27" fmla="*/ 791009 h 1179568"/>
                      <a:gd name="T28" fmla="*/ 238609 w 2210326"/>
                      <a:gd name="T29" fmla="*/ 564526 h 11795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0326" h="1179568">
                        <a:moveTo>
                          <a:pt x="238663" y="565246"/>
                        </a:moveTo>
                        <a:cubicBezTo>
                          <a:pt x="431621" y="506875"/>
                          <a:pt x="540677" y="552104"/>
                          <a:pt x="838509" y="506724"/>
                        </a:cubicBezTo>
                        <a:cubicBezTo>
                          <a:pt x="930091" y="495526"/>
                          <a:pt x="1011636" y="404311"/>
                          <a:pt x="1098199" y="353105"/>
                        </a:cubicBezTo>
                        <a:cubicBezTo>
                          <a:pt x="1192979" y="284109"/>
                          <a:pt x="1322532" y="328721"/>
                          <a:pt x="1434698" y="316529"/>
                        </a:cubicBezTo>
                        <a:cubicBezTo>
                          <a:pt x="1546088" y="277023"/>
                          <a:pt x="1598071" y="175102"/>
                          <a:pt x="1679757" y="104388"/>
                        </a:cubicBezTo>
                        <a:cubicBezTo>
                          <a:pt x="1735840" y="73908"/>
                          <a:pt x="1758990" y="40234"/>
                          <a:pt x="1848007" y="12948"/>
                        </a:cubicBezTo>
                        <a:cubicBezTo>
                          <a:pt x="1900187" y="0"/>
                          <a:pt x="1950669" y="1219"/>
                          <a:pt x="2049175" y="38551"/>
                        </a:cubicBezTo>
                        <a:cubicBezTo>
                          <a:pt x="2140884" y="79481"/>
                          <a:pt x="2210326" y="152171"/>
                          <a:pt x="2190075" y="236062"/>
                        </a:cubicBezTo>
                        <a:cubicBezTo>
                          <a:pt x="2182285" y="390905"/>
                          <a:pt x="2109165" y="432127"/>
                          <a:pt x="2008941" y="525012"/>
                        </a:cubicBezTo>
                        <a:cubicBezTo>
                          <a:pt x="1851648" y="653792"/>
                          <a:pt x="1635866" y="695700"/>
                          <a:pt x="1449328" y="781044"/>
                        </a:cubicBezTo>
                        <a:cubicBezTo>
                          <a:pt x="1311559" y="867607"/>
                          <a:pt x="1187608" y="998862"/>
                          <a:pt x="1036020" y="1040734"/>
                        </a:cubicBezTo>
                        <a:cubicBezTo>
                          <a:pt x="860102" y="1104702"/>
                          <a:pt x="677575" y="1130955"/>
                          <a:pt x="498352" y="1176065"/>
                        </a:cubicBezTo>
                        <a:cubicBezTo>
                          <a:pt x="414069" y="1179568"/>
                          <a:pt x="177513" y="1179074"/>
                          <a:pt x="101356" y="1091940"/>
                        </a:cubicBezTo>
                        <a:cubicBezTo>
                          <a:pt x="30943" y="998137"/>
                          <a:pt x="0" y="916680"/>
                          <a:pt x="8234" y="792017"/>
                        </a:cubicBezTo>
                        <a:cubicBezTo>
                          <a:pt x="43892" y="679166"/>
                          <a:pt x="140703" y="594546"/>
                          <a:pt x="238663" y="565246"/>
                        </a:cubicBezTo>
                        <a:close/>
                      </a:path>
                    </a:pathLst>
                  </a:custGeom>
                  <a:noFill/>
                  <a:ln w="12700" cap="flat" cmpd="sng">
                    <a:solidFill>
                      <a:srgbClr val="FFFF00"/>
                    </a:solidFill>
                    <a:prstDash val="sysDot"/>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80" name="Freeform 102">
                    <a:extLst>
                      <a:ext uri="{FF2B5EF4-FFF2-40B4-BE49-F238E27FC236}">
                        <a16:creationId xmlns:a16="http://schemas.microsoft.com/office/drawing/2014/main" id="{729F5231-0239-424B-BEF4-BCE06953C36B}"/>
                      </a:ext>
                    </a:extLst>
                  </p:cNvPr>
                  <p:cNvSpPr>
                    <a:spLocks/>
                  </p:cNvSpPr>
                  <p:nvPr/>
                </p:nvSpPr>
                <p:spPr bwMode="auto">
                  <a:xfrm>
                    <a:off x="5475662" y="2816294"/>
                    <a:ext cx="1544832" cy="1788732"/>
                  </a:xfrm>
                  <a:custGeom>
                    <a:avLst/>
                    <a:gdLst>
                      <a:gd name="T0" fmla="*/ 1391624 w 1544319"/>
                      <a:gd name="T1" fmla="*/ 274665 h 1788973"/>
                      <a:gd name="T2" fmla="*/ 1545345 w 1544319"/>
                      <a:gd name="T3" fmla="*/ 636669 h 1788973"/>
                      <a:gd name="T4" fmla="*/ 1435545 w 1544319"/>
                      <a:gd name="T5" fmla="*/ 943826 h 1788973"/>
                      <a:gd name="T6" fmla="*/ 886539 w 1544319"/>
                      <a:gd name="T7" fmla="*/ 1181506 h 1788973"/>
                      <a:gd name="T8" fmla="*/ 571777 w 1544319"/>
                      <a:gd name="T9" fmla="*/ 1697087 h 1788973"/>
                      <a:gd name="T10" fmla="*/ 282635 w 1544319"/>
                      <a:gd name="T11" fmla="*/ 1729998 h 1788973"/>
                      <a:gd name="T12" fmla="*/ 121593 w 1544319"/>
                      <a:gd name="T13" fmla="*/ 1320456 h 1788973"/>
                      <a:gd name="T14" fmla="*/ 125254 w 1544319"/>
                      <a:gd name="T15" fmla="*/ 1024271 h 1788973"/>
                      <a:gd name="T16" fmla="*/ 30093 w 1544319"/>
                      <a:gd name="T17" fmla="*/ 731741 h 1788973"/>
                      <a:gd name="T18" fmla="*/ 128914 w 1544319"/>
                      <a:gd name="T19" fmla="*/ 424586 h 1788973"/>
                      <a:gd name="T20" fmla="*/ 491256 w 1544319"/>
                      <a:gd name="T21" fmla="*/ 285636 h 1788973"/>
                      <a:gd name="T22" fmla="*/ 729158 w 1544319"/>
                      <a:gd name="T23" fmla="*/ 29672 h 1788973"/>
                      <a:gd name="T24" fmla="*/ 1109802 w 1544319"/>
                      <a:gd name="T25" fmla="*/ 80864 h 1788973"/>
                      <a:gd name="T26" fmla="*/ 1391624 w 1544319"/>
                      <a:gd name="T27" fmla="*/ 274665 h 17889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44319" h="1788973">
                        <a:moveTo>
                          <a:pt x="1390700" y="274739"/>
                        </a:moveTo>
                        <a:cubicBezTo>
                          <a:pt x="1462688" y="371891"/>
                          <a:pt x="1503471" y="455896"/>
                          <a:pt x="1544319" y="636841"/>
                        </a:cubicBezTo>
                        <a:cubicBezTo>
                          <a:pt x="1530239" y="742563"/>
                          <a:pt x="1513894" y="864978"/>
                          <a:pt x="1434591" y="944080"/>
                        </a:cubicBezTo>
                        <a:cubicBezTo>
                          <a:pt x="1251711" y="1023328"/>
                          <a:pt x="1044467" y="1019358"/>
                          <a:pt x="885951" y="1181824"/>
                        </a:cubicBezTo>
                        <a:lnTo>
                          <a:pt x="571397" y="1697545"/>
                        </a:lnTo>
                        <a:cubicBezTo>
                          <a:pt x="501126" y="1788973"/>
                          <a:pt x="370178" y="1781658"/>
                          <a:pt x="282447" y="1730464"/>
                        </a:cubicBezTo>
                        <a:cubicBezTo>
                          <a:pt x="132663" y="1581214"/>
                          <a:pt x="132169" y="1444894"/>
                          <a:pt x="121513" y="1320812"/>
                        </a:cubicBezTo>
                        <a:cubicBezTo>
                          <a:pt x="107290" y="1231993"/>
                          <a:pt x="123951" y="1123302"/>
                          <a:pt x="125170" y="1024547"/>
                        </a:cubicBezTo>
                        <a:cubicBezTo>
                          <a:pt x="136551" y="941063"/>
                          <a:pt x="61772" y="829475"/>
                          <a:pt x="30073" y="731939"/>
                        </a:cubicBezTo>
                        <a:cubicBezTo>
                          <a:pt x="0" y="636722"/>
                          <a:pt x="80468" y="492362"/>
                          <a:pt x="128828" y="424700"/>
                        </a:cubicBezTo>
                        <a:cubicBezTo>
                          <a:pt x="237515" y="321904"/>
                          <a:pt x="370229" y="332041"/>
                          <a:pt x="490930" y="285712"/>
                        </a:cubicBezTo>
                        <a:cubicBezTo>
                          <a:pt x="570392" y="237514"/>
                          <a:pt x="607462" y="80962"/>
                          <a:pt x="728674" y="29680"/>
                        </a:cubicBezTo>
                        <a:cubicBezTo>
                          <a:pt x="833280" y="0"/>
                          <a:pt x="985450" y="39013"/>
                          <a:pt x="1109065" y="80886"/>
                        </a:cubicBezTo>
                        <a:cubicBezTo>
                          <a:pt x="1202943" y="145504"/>
                          <a:pt x="1325148" y="196061"/>
                          <a:pt x="1390700" y="274739"/>
                        </a:cubicBezTo>
                        <a:close/>
                      </a:path>
                    </a:pathLst>
                  </a:custGeom>
                  <a:noFill/>
                  <a:ln w="12700" cap="flat" cmpd="sng">
                    <a:solidFill>
                      <a:srgbClr val="FFFF00"/>
                    </a:solidFill>
                    <a:prstDash val="sysDot"/>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81" name="TextBox 80">
                    <a:extLst>
                      <a:ext uri="{FF2B5EF4-FFF2-40B4-BE49-F238E27FC236}">
                        <a16:creationId xmlns:a16="http://schemas.microsoft.com/office/drawing/2014/main" id="{0F8CE52C-1388-4714-8EDA-A16253CE91AA}"/>
                      </a:ext>
                    </a:extLst>
                  </p:cNvPr>
                  <p:cNvSpPr txBox="1"/>
                  <p:nvPr/>
                </p:nvSpPr>
                <p:spPr>
                  <a:xfrm>
                    <a:off x="3111276" y="4006544"/>
                    <a:ext cx="343364" cy="307777"/>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A</a:t>
                    </a:r>
                  </a:p>
                </p:txBody>
              </p:sp>
              <p:sp>
                <p:nvSpPr>
                  <p:cNvPr id="82" name="TextBox 81">
                    <a:extLst>
                      <a:ext uri="{FF2B5EF4-FFF2-40B4-BE49-F238E27FC236}">
                        <a16:creationId xmlns:a16="http://schemas.microsoft.com/office/drawing/2014/main" id="{864F749C-FE77-4D1A-9E04-ABAC18425C27}"/>
                      </a:ext>
                    </a:extLst>
                  </p:cNvPr>
                  <p:cNvSpPr txBox="1"/>
                  <p:nvPr/>
                </p:nvSpPr>
                <p:spPr>
                  <a:xfrm>
                    <a:off x="4288644" y="3149288"/>
                    <a:ext cx="333746" cy="307777"/>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B</a:t>
                    </a:r>
                  </a:p>
                </p:txBody>
              </p:sp>
              <p:sp>
                <p:nvSpPr>
                  <p:cNvPr id="83" name="TextBox 82">
                    <a:extLst>
                      <a:ext uri="{FF2B5EF4-FFF2-40B4-BE49-F238E27FC236}">
                        <a16:creationId xmlns:a16="http://schemas.microsoft.com/office/drawing/2014/main" id="{600FAAB3-069A-43E4-896D-1E0E5B9ECED1}"/>
                      </a:ext>
                    </a:extLst>
                  </p:cNvPr>
                  <p:cNvSpPr txBox="1"/>
                  <p:nvPr/>
                </p:nvSpPr>
                <p:spPr>
                  <a:xfrm>
                    <a:off x="5929322" y="2149156"/>
                    <a:ext cx="325730" cy="307777"/>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C</a:t>
                    </a:r>
                  </a:p>
                </p:txBody>
              </p:sp>
              <p:sp>
                <p:nvSpPr>
                  <p:cNvPr id="84" name="TextBox 83">
                    <a:extLst>
                      <a:ext uri="{FF2B5EF4-FFF2-40B4-BE49-F238E27FC236}">
                        <a16:creationId xmlns:a16="http://schemas.microsoft.com/office/drawing/2014/main" id="{23DCA84B-4F70-45F5-898D-858181E22AED}"/>
                      </a:ext>
                    </a:extLst>
                  </p:cNvPr>
                  <p:cNvSpPr txBox="1"/>
                  <p:nvPr/>
                </p:nvSpPr>
                <p:spPr>
                  <a:xfrm>
                    <a:off x="4714876" y="4065840"/>
                    <a:ext cx="349776" cy="307777"/>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D</a:t>
                    </a:r>
                  </a:p>
                </p:txBody>
              </p:sp>
              <p:sp>
                <p:nvSpPr>
                  <p:cNvPr id="85" name="TextBox 84">
                    <a:extLst>
                      <a:ext uri="{FF2B5EF4-FFF2-40B4-BE49-F238E27FC236}">
                        <a16:creationId xmlns:a16="http://schemas.microsoft.com/office/drawing/2014/main" id="{35591EED-E869-4901-8250-E430A09FB5BD}"/>
                      </a:ext>
                    </a:extLst>
                  </p:cNvPr>
                  <p:cNvSpPr txBox="1"/>
                  <p:nvPr/>
                </p:nvSpPr>
                <p:spPr>
                  <a:xfrm>
                    <a:off x="5943148" y="3708650"/>
                    <a:ext cx="316112" cy="307777"/>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cene3d>
                      <a:camera prst="orthographicFront"/>
                      <a:lightRig rig="soft" dir="t">
                        <a:rot lat="0" lon="0" rev="10800000"/>
                      </a:lightRig>
                    </a:scene3d>
                    <a:sp3d>
                      <a:bevelT w="27940" h="12700"/>
                      <a:contourClr>
                        <a:srgbClr val="DDDDDD"/>
                      </a:contourClr>
                    </a:sp3d>
                  </a:bodyPr>
                  <a:lstStyle/>
                  <a:p>
                    <a:pPr>
                      <a:defRPr/>
                    </a:pPr>
                    <a:r>
                      <a:rPr lang="id-ID" b="1" spc="150" dirty="0">
                        <a:ln w="11430"/>
                        <a:solidFill>
                          <a:srgbClr val="F8F8F8"/>
                        </a:solidFill>
                        <a:effectLst>
                          <a:outerShdw blurRad="25400" algn="tl" rotWithShape="0">
                            <a:srgbClr val="000000">
                              <a:alpha val="43000"/>
                            </a:srgbClr>
                          </a:outerShdw>
                        </a:effectLst>
                      </a:rPr>
                      <a:t>E</a:t>
                    </a:r>
                  </a:p>
                </p:txBody>
              </p:sp>
              <p:sp>
                <p:nvSpPr>
                  <p:cNvPr id="86" name="Left-Right Arrow 116">
                    <a:extLst>
                      <a:ext uri="{FF2B5EF4-FFF2-40B4-BE49-F238E27FC236}">
                        <a16:creationId xmlns:a16="http://schemas.microsoft.com/office/drawing/2014/main" id="{634D426F-5781-4A08-9E63-22E4EBFFF618}"/>
                      </a:ext>
                    </a:extLst>
                  </p:cNvPr>
                  <p:cNvSpPr/>
                  <p:nvPr/>
                </p:nvSpPr>
                <p:spPr>
                  <a:xfrm rot="19523736">
                    <a:off x="4290047" y="2885785"/>
                    <a:ext cx="285752" cy="210118"/>
                  </a:xfrm>
                  <a:prstGeom prst="leftRightArrow">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87" name="Left-Right Arrow 117">
                    <a:extLst>
                      <a:ext uri="{FF2B5EF4-FFF2-40B4-BE49-F238E27FC236}">
                        <a16:creationId xmlns:a16="http://schemas.microsoft.com/office/drawing/2014/main" id="{C1283517-7414-4074-8402-61F6F7FF248E}"/>
                      </a:ext>
                    </a:extLst>
                  </p:cNvPr>
                  <p:cNvSpPr/>
                  <p:nvPr/>
                </p:nvSpPr>
                <p:spPr>
                  <a:xfrm rot="2599449">
                    <a:off x="5677958" y="2848617"/>
                    <a:ext cx="285752" cy="210118"/>
                  </a:xfrm>
                  <a:prstGeom prst="leftRightArrow">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88" name="Left-Right Arrow 118">
                    <a:extLst>
                      <a:ext uri="{FF2B5EF4-FFF2-40B4-BE49-F238E27FC236}">
                        <a16:creationId xmlns:a16="http://schemas.microsoft.com/office/drawing/2014/main" id="{AEBBF77F-F616-464B-847B-DF319D4B8CF3}"/>
                      </a:ext>
                    </a:extLst>
                  </p:cNvPr>
                  <p:cNvSpPr/>
                  <p:nvPr/>
                </p:nvSpPr>
                <p:spPr>
                  <a:xfrm rot="21392035">
                    <a:off x="5335003" y="3792427"/>
                    <a:ext cx="285752" cy="210118"/>
                  </a:xfrm>
                  <a:prstGeom prst="leftRightArrow">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89" name="Left-Right Arrow 119">
                    <a:extLst>
                      <a:ext uri="{FF2B5EF4-FFF2-40B4-BE49-F238E27FC236}">
                        <a16:creationId xmlns:a16="http://schemas.microsoft.com/office/drawing/2014/main" id="{5F15D888-6901-414E-9211-37EBDF3AD510}"/>
                      </a:ext>
                    </a:extLst>
                  </p:cNvPr>
                  <p:cNvSpPr/>
                  <p:nvPr/>
                </p:nvSpPr>
                <p:spPr>
                  <a:xfrm rot="21392035">
                    <a:off x="4220901" y="3944827"/>
                    <a:ext cx="285752" cy="210118"/>
                  </a:xfrm>
                  <a:prstGeom prst="leftRightArrow">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90" name="Left-Right Arrow 120">
                    <a:extLst>
                      <a:ext uri="{FF2B5EF4-FFF2-40B4-BE49-F238E27FC236}">
                        <a16:creationId xmlns:a16="http://schemas.microsoft.com/office/drawing/2014/main" id="{8DD180F7-D192-4A4A-BC91-BB271A88221C}"/>
                      </a:ext>
                    </a:extLst>
                  </p:cNvPr>
                  <p:cNvSpPr/>
                  <p:nvPr/>
                </p:nvSpPr>
                <p:spPr>
                  <a:xfrm rot="19523736">
                    <a:off x="3466042" y="3299207"/>
                    <a:ext cx="285752" cy="210118"/>
                  </a:xfrm>
                  <a:prstGeom prst="leftRightArrow">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91" name="Left-Right Arrow 121">
                    <a:extLst>
                      <a:ext uri="{FF2B5EF4-FFF2-40B4-BE49-F238E27FC236}">
                        <a16:creationId xmlns:a16="http://schemas.microsoft.com/office/drawing/2014/main" id="{E9CDF1A5-9B0D-4E0B-9B22-F104AEB58378}"/>
                      </a:ext>
                    </a:extLst>
                  </p:cNvPr>
                  <p:cNvSpPr/>
                  <p:nvPr/>
                </p:nvSpPr>
                <p:spPr>
                  <a:xfrm rot="6221885">
                    <a:off x="4962338" y="3001017"/>
                    <a:ext cx="285752" cy="210118"/>
                  </a:xfrm>
                  <a:prstGeom prst="leftRightArrow">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92" name="Left-Right Arrow 122">
                    <a:extLst>
                      <a:ext uri="{FF2B5EF4-FFF2-40B4-BE49-F238E27FC236}">
                        <a16:creationId xmlns:a16="http://schemas.microsoft.com/office/drawing/2014/main" id="{04970FAB-1258-4A74-911A-D3DC1DB75C95}"/>
                      </a:ext>
                    </a:extLst>
                  </p:cNvPr>
                  <p:cNvSpPr/>
                  <p:nvPr/>
                </p:nvSpPr>
                <p:spPr>
                  <a:xfrm rot="2599449">
                    <a:off x="4390834" y="3458866"/>
                    <a:ext cx="285752" cy="210118"/>
                  </a:xfrm>
                  <a:prstGeom prst="leftRightArrow">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93" name="Oval 92">
                    <a:extLst>
                      <a:ext uri="{FF2B5EF4-FFF2-40B4-BE49-F238E27FC236}">
                        <a16:creationId xmlns:a16="http://schemas.microsoft.com/office/drawing/2014/main" id="{F91CC786-1557-4270-B125-B733FE9A0B88}"/>
                      </a:ext>
                    </a:extLst>
                  </p:cNvPr>
                  <p:cNvSpPr/>
                  <p:nvPr/>
                </p:nvSpPr>
                <p:spPr>
                  <a:xfrm>
                    <a:off x="4088747" y="3195595"/>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15</a:t>
                    </a:r>
                  </a:p>
                </p:txBody>
              </p:sp>
              <p:sp>
                <p:nvSpPr>
                  <p:cNvPr id="94" name="Oval 93">
                    <a:extLst>
                      <a:ext uri="{FF2B5EF4-FFF2-40B4-BE49-F238E27FC236}">
                        <a16:creationId xmlns:a16="http://schemas.microsoft.com/office/drawing/2014/main" id="{03DA39D3-8211-4161-96A1-74F94989EA70}"/>
                      </a:ext>
                    </a:extLst>
                  </p:cNvPr>
                  <p:cNvSpPr/>
                  <p:nvPr/>
                </p:nvSpPr>
                <p:spPr>
                  <a:xfrm>
                    <a:off x="3854580" y="4087107"/>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15</a:t>
                    </a:r>
                  </a:p>
                </p:txBody>
              </p:sp>
              <p:sp>
                <p:nvSpPr>
                  <p:cNvPr id="95" name="Oval 94">
                    <a:extLst>
                      <a:ext uri="{FF2B5EF4-FFF2-40B4-BE49-F238E27FC236}">
                        <a16:creationId xmlns:a16="http://schemas.microsoft.com/office/drawing/2014/main" id="{D81B98E5-20CB-4452-990C-313002A98304}"/>
                      </a:ext>
                    </a:extLst>
                  </p:cNvPr>
                  <p:cNvSpPr/>
                  <p:nvPr/>
                </p:nvSpPr>
                <p:spPr>
                  <a:xfrm>
                    <a:off x="5484501" y="2246908"/>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15</a:t>
                    </a:r>
                  </a:p>
                </p:txBody>
              </p:sp>
              <p:sp>
                <p:nvSpPr>
                  <p:cNvPr id="96" name="Oval 95">
                    <a:extLst>
                      <a:ext uri="{FF2B5EF4-FFF2-40B4-BE49-F238E27FC236}">
                        <a16:creationId xmlns:a16="http://schemas.microsoft.com/office/drawing/2014/main" id="{305138E7-729C-4D41-8F0F-81436046F5D2}"/>
                      </a:ext>
                    </a:extLst>
                  </p:cNvPr>
                  <p:cNvSpPr/>
                  <p:nvPr/>
                </p:nvSpPr>
                <p:spPr>
                  <a:xfrm>
                    <a:off x="5500789" y="3565419"/>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15</a:t>
                    </a:r>
                  </a:p>
                </p:txBody>
              </p:sp>
            </p:grpSp>
            <p:sp>
              <p:nvSpPr>
                <p:cNvPr id="39" name="Oval 38">
                  <a:extLst>
                    <a:ext uri="{FF2B5EF4-FFF2-40B4-BE49-F238E27FC236}">
                      <a16:creationId xmlns:a16="http://schemas.microsoft.com/office/drawing/2014/main" id="{EB3E4617-C6A1-4C07-A268-07D5F767A16F}"/>
                    </a:ext>
                  </a:extLst>
                </p:cNvPr>
                <p:cNvSpPr/>
                <p:nvPr/>
              </p:nvSpPr>
              <p:spPr>
                <a:xfrm>
                  <a:off x="3853591" y="3762112"/>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id-ID" sz="700" b="1" dirty="0"/>
                    <a:t>13</a:t>
                  </a:r>
                </a:p>
              </p:txBody>
            </p:sp>
            <p:sp>
              <p:nvSpPr>
                <p:cNvPr id="40" name="Oval 39">
                  <a:extLst>
                    <a:ext uri="{FF2B5EF4-FFF2-40B4-BE49-F238E27FC236}">
                      <a16:creationId xmlns:a16="http://schemas.microsoft.com/office/drawing/2014/main" id="{42F9D468-CC14-402B-9436-546E255FAB89}"/>
                    </a:ext>
                  </a:extLst>
                </p:cNvPr>
                <p:cNvSpPr/>
                <p:nvPr/>
              </p:nvSpPr>
              <p:spPr>
                <a:xfrm>
                  <a:off x="3383467" y="3699153"/>
                  <a:ext cx="142345" cy="135374"/>
                </a:xfrm>
                <a:prstGeom prst="ellipse">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700" b="1" dirty="0"/>
                    <a:t>6</a:t>
                  </a:r>
                  <a:endParaRPr lang="id-ID" sz="700" b="1" dirty="0"/>
                </a:p>
              </p:txBody>
            </p:sp>
          </p:grpSp>
        </p:grpSp>
        <p:sp>
          <p:nvSpPr>
            <p:cNvPr id="28" name="TextBox 114">
              <a:extLst>
                <a:ext uri="{FF2B5EF4-FFF2-40B4-BE49-F238E27FC236}">
                  <a16:creationId xmlns:a16="http://schemas.microsoft.com/office/drawing/2014/main" id="{D1729C8A-F36E-4BC3-9544-0081B8698B37}"/>
                </a:ext>
              </a:extLst>
            </p:cNvPr>
            <p:cNvSpPr txBox="1">
              <a:spLocks noChangeArrowheads="1"/>
            </p:cNvSpPr>
            <p:nvPr/>
          </p:nvSpPr>
          <p:spPr bwMode="auto">
            <a:xfrm>
              <a:off x="3310360" y="3763407"/>
              <a:ext cx="864096" cy="1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gn="ctr" eaLnBrk="1" hangingPunct="1"/>
              <a:r>
                <a:rPr lang="id-ID" altLang="en-US" sz="400">
                  <a:latin typeface="Verdana" panose="020B0604030504040204" pitchFamily="34" charset="0"/>
                  <a:ea typeface="MS PGothic" panose="020B0600070205080204" pitchFamily="34" charset="-128"/>
                </a:rPr>
                <a:t>Bumbang </a:t>
              </a:r>
            </a:p>
            <a:p>
              <a:pPr algn="ctr" eaLnBrk="1" hangingPunct="1"/>
              <a:r>
                <a:rPr lang="id-ID" altLang="en-US" sz="400">
                  <a:latin typeface="Verdana" panose="020B0604030504040204" pitchFamily="34" charset="0"/>
                  <a:ea typeface="MS PGothic" panose="020B0600070205080204" pitchFamily="34" charset="-128"/>
                </a:rPr>
                <a:t>Bay</a:t>
              </a:r>
            </a:p>
          </p:txBody>
        </p:sp>
      </p:grpSp>
      <p:sp>
        <p:nvSpPr>
          <p:cNvPr id="97" name="TextBox 96">
            <a:extLst>
              <a:ext uri="{FF2B5EF4-FFF2-40B4-BE49-F238E27FC236}">
                <a16:creationId xmlns:a16="http://schemas.microsoft.com/office/drawing/2014/main" id="{8BD62D72-A10D-4EB9-B04D-DEDE393125A5}"/>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363849410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1327E81-4E7E-48A9-A1F4-F7681AD55EB2}"/>
              </a:ext>
            </a:extLst>
          </p:cNvPr>
          <p:cNvSpPr/>
          <p:nvPr/>
        </p:nvSpPr>
        <p:spPr>
          <a:xfrm>
            <a:off x="2971800" y="6581776"/>
            <a:ext cx="6781800" cy="276225"/>
          </a:xfrm>
          <a:prstGeom prst="rect">
            <a:avLst/>
          </a:prstGeom>
        </p:spPr>
        <p:txBody>
          <a:bodyPr>
            <a:spAutoFit/>
          </a:bodyPr>
          <a:lstStyle/>
          <a:p>
            <a:pPr algn="ctr">
              <a:defRPr/>
            </a:pPr>
            <a:r>
              <a:rPr lang="en-US" altLang="en-US" sz="1200" b="1" dirty="0">
                <a:solidFill>
                  <a:srgbClr val="FFFF00"/>
                </a:solidFill>
                <a:effectLst>
                  <a:outerShdw blurRad="38100" dist="38100" dir="2700000" algn="tl">
                    <a:srgbClr val="000000"/>
                  </a:outerShdw>
                </a:effectLst>
                <a:latin typeface="Arial Black" panose="020B0A04020102020204" pitchFamily="34" charset="0"/>
              </a:rPr>
              <a:t>MSc COURSE IN FISHERIES BUSINESS – AUP FISHERIES POLYTECHNIC </a:t>
            </a:r>
          </a:p>
        </p:txBody>
      </p:sp>
      <p:pic>
        <p:nvPicPr>
          <p:cNvPr id="34" name="Picture 33">
            <a:extLst>
              <a:ext uri="{FF2B5EF4-FFF2-40B4-BE49-F238E27FC236}">
                <a16:creationId xmlns:a16="http://schemas.microsoft.com/office/drawing/2014/main" id="{39A47221-C9E3-4376-97D7-1F010C99479C}"/>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36" name="Group 35">
            <a:extLst>
              <a:ext uri="{FF2B5EF4-FFF2-40B4-BE49-F238E27FC236}">
                <a16:creationId xmlns:a16="http://schemas.microsoft.com/office/drawing/2014/main" id="{8E6D77FB-E8BC-42E9-B237-AB1DE0CF9118}"/>
              </a:ext>
            </a:extLst>
          </p:cNvPr>
          <p:cNvGrpSpPr/>
          <p:nvPr/>
        </p:nvGrpSpPr>
        <p:grpSpPr>
          <a:xfrm>
            <a:off x="0" y="6010275"/>
            <a:ext cx="12192000" cy="861560"/>
            <a:chOff x="0" y="6128432"/>
            <a:chExt cx="12192000" cy="823861"/>
          </a:xfrm>
        </p:grpSpPr>
        <p:sp>
          <p:nvSpPr>
            <p:cNvPr id="37" name="Rectangle 36">
              <a:extLst>
                <a:ext uri="{FF2B5EF4-FFF2-40B4-BE49-F238E27FC236}">
                  <a16:creationId xmlns:a16="http://schemas.microsoft.com/office/drawing/2014/main" id="{E03A20F7-2BB8-41BD-831B-D3638C8E9BD5}"/>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8" name="Rectangle 37">
              <a:extLst>
                <a:ext uri="{FF2B5EF4-FFF2-40B4-BE49-F238E27FC236}">
                  <a16:creationId xmlns:a16="http://schemas.microsoft.com/office/drawing/2014/main" id="{2A77F8AF-D155-44E6-9FBA-634D23B024FE}"/>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Oval 48">
              <a:extLst>
                <a:ext uri="{FF2B5EF4-FFF2-40B4-BE49-F238E27FC236}">
                  <a16:creationId xmlns:a16="http://schemas.microsoft.com/office/drawing/2014/main" id="{3D7E9181-E7CA-45E7-AB3D-D713F92D54C1}"/>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1" name="Picture 50">
              <a:extLst>
                <a:ext uri="{FF2B5EF4-FFF2-40B4-BE49-F238E27FC236}">
                  <a16:creationId xmlns:a16="http://schemas.microsoft.com/office/drawing/2014/main" id="{9896F2A6-8E17-4632-A22D-3D8C4C60B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10" name="Rectangle 10">
            <a:extLst>
              <a:ext uri="{FF2B5EF4-FFF2-40B4-BE49-F238E27FC236}">
                <a16:creationId xmlns:a16="http://schemas.microsoft.com/office/drawing/2014/main" id="{7058E9E3-E91B-4711-B652-C6BCB850B00A}"/>
              </a:ext>
            </a:extLst>
          </p:cNvPr>
          <p:cNvSpPr>
            <a:spLocks noChangeArrowheads="1"/>
          </p:cNvSpPr>
          <p:nvPr/>
        </p:nvSpPr>
        <p:spPr bwMode="auto">
          <a:xfrm>
            <a:off x="1911004" y="304801"/>
            <a:ext cx="8756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spcBef>
                <a:spcPct val="0"/>
              </a:spcBef>
              <a:buClrTx/>
              <a:buSzTx/>
              <a:buNone/>
              <a:defRPr/>
            </a:pPr>
            <a:r>
              <a:rPr lang="en-US" altLang="en-US" sz="2400" dirty="0">
                <a:solidFill>
                  <a:schemeClr val="bg1"/>
                </a:solidFill>
                <a:latin typeface="Arial Black" panose="020B0A04020102020204" pitchFamily="34" charset="0"/>
              </a:rPr>
              <a:t>CONNECTIVITIES AMONG </a:t>
            </a:r>
            <a:r>
              <a:rPr lang="id-ID" altLang="en-US" sz="2400" dirty="0">
                <a:solidFill>
                  <a:schemeClr val="bg1"/>
                </a:solidFill>
                <a:latin typeface="Arial Black" panose="020B0A04020102020204" pitchFamily="34" charset="0"/>
              </a:rPr>
              <a:t>BLUE ECONOM</a:t>
            </a:r>
            <a:r>
              <a:rPr lang="en-US" altLang="en-US" sz="2400" dirty="0">
                <a:solidFill>
                  <a:schemeClr val="bg1"/>
                </a:solidFill>
                <a:latin typeface="Arial Black" panose="020B0A04020102020204" pitchFamily="34" charset="0"/>
              </a:rPr>
              <a:t>IC ZONE</a:t>
            </a:r>
            <a:endParaRPr lang="id-ID" altLang="en-US" sz="2400" dirty="0">
              <a:solidFill>
                <a:schemeClr val="bg1"/>
              </a:solidFill>
              <a:latin typeface="Arial Black" panose="020B0A04020102020204" pitchFamily="34" charset="0"/>
            </a:endParaRPr>
          </a:p>
        </p:txBody>
      </p:sp>
      <p:pic>
        <p:nvPicPr>
          <p:cNvPr id="11" name="Picture 18">
            <a:extLst>
              <a:ext uri="{FF2B5EF4-FFF2-40B4-BE49-F238E27FC236}">
                <a16:creationId xmlns:a16="http://schemas.microsoft.com/office/drawing/2014/main" id="{DD66BC25-4514-4CAF-91A3-E599E15AE08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86801" y="2895600"/>
            <a:ext cx="1572211" cy="1336022"/>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7977DF8E-1D13-4E49-BAF3-4A92E9EA3A0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413" b="43695"/>
          <a:stretch/>
        </p:blipFill>
        <p:spPr>
          <a:xfrm>
            <a:off x="8686801" y="1102614"/>
            <a:ext cx="1594195" cy="1392235"/>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 name="Picture 2">
            <a:extLst>
              <a:ext uri="{FF2B5EF4-FFF2-40B4-BE49-F238E27FC236}">
                <a16:creationId xmlns:a16="http://schemas.microsoft.com/office/drawing/2014/main" id="{6DB8D600-6859-4700-BCF9-92DEEAAD23BB}"/>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4664"/>
          <a:stretch/>
        </p:blipFill>
        <p:spPr bwMode="auto">
          <a:xfrm>
            <a:off x="8686801" y="4590428"/>
            <a:ext cx="1542941" cy="1333420"/>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2">
            <a:extLst>
              <a:ext uri="{FF2B5EF4-FFF2-40B4-BE49-F238E27FC236}">
                <a16:creationId xmlns:a16="http://schemas.microsoft.com/office/drawing/2014/main" id="{598D82C8-F674-4580-B797-BC3A4A28E0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219201"/>
            <a:ext cx="6673850" cy="449897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79F37F3-EBF5-47BE-A314-DED2AE9A8BE4}"/>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113808472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1327E81-4E7E-48A9-A1F4-F7681AD55EB2}"/>
              </a:ext>
            </a:extLst>
          </p:cNvPr>
          <p:cNvSpPr/>
          <p:nvPr/>
        </p:nvSpPr>
        <p:spPr>
          <a:xfrm>
            <a:off x="2971800" y="6581776"/>
            <a:ext cx="6781800" cy="276225"/>
          </a:xfrm>
          <a:prstGeom prst="rect">
            <a:avLst/>
          </a:prstGeom>
        </p:spPr>
        <p:txBody>
          <a:bodyPr>
            <a:spAutoFit/>
          </a:bodyPr>
          <a:lstStyle/>
          <a:p>
            <a:pPr algn="ctr">
              <a:defRPr/>
            </a:pPr>
            <a:r>
              <a:rPr lang="en-US" altLang="en-US" sz="1200" b="1" dirty="0">
                <a:solidFill>
                  <a:srgbClr val="FFFF00"/>
                </a:solidFill>
                <a:effectLst>
                  <a:outerShdw blurRad="38100" dist="38100" dir="2700000" algn="tl">
                    <a:srgbClr val="000000"/>
                  </a:outerShdw>
                </a:effectLst>
                <a:latin typeface="Arial Black" panose="020B0A04020102020204" pitchFamily="34" charset="0"/>
              </a:rPr>
              <a:t>MSc COURSE IN FISHERIES BUSINESS – AUP FISHERIES POLYTECHNIC </a:t>
            </a:r>
          </a:p>
        </p:txBody>
      </p:sp>
      <p:pic>
        <p:nvPicPr>
          <p:cNvPr id="34" name="Picture 33">
            <a:extLst>
              <a:ext uri="{FF2B5EF4-FFF2-40B4-BE49-F238E27FC236}">
                <a16:creationId xmlns:a16="http://schemas.microsoft.com/office/drawing/2014/main" id="{39A47221-C9E3-4376-97D7-1F010C99479C}"/>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36" name="Group 35">
            <a:extLst>
              <a:ext uri="{FF2B5EF4-FFF2-40B4-BE49-F238E27FC236}">
                <a16:creationId xmlns:a16="http://schemas.microsoft.com/office/drawing/2014/main" id="{8E6D77FB-E8BC-42E9-B237-AB1DE0CF9118}"/>
              </a:ext>
            </a:extLst>
          </p:cNvPr>
          <p:cNvGrpSpPr/>
          <p:nvPr/>
        </p:nvGrpSpPr>
        <p:grpSpPr>
          <a:xfrm>
            <a:off x="0" y="6010275"/>
            <a:ext cx="12192000" cy="861560"/>
            <a:chOff x="0" y="6128432"/>
            <a:chExt cx="12192000" cy="823861"/>
          </a:xfrm>
        </p:grpSpPr>
        <p:sp>
          <p:nvSpPr>
            <p:cNvPr id="37" name="Rectangle 36">
              <a:extLst>
                <a:ext uri="{FF2B5EF4-FFF2-40B4-BE49-F238E27FC236}">
                  <a16:creationId xmlns:a16="http://schemas.microsoft.com/office/drawing/2014/main" id="{E03A20F7-2BB8-41BD-831B-D3638C8E9BD5}"/>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8" name="Rectangle 37">
              <a:extLst>
                <a:ext uri="{FF2B5EF4-FFF2-40B4-BE49-F238E27FC236}">
                  <a16:creationId xmlns:a16="http://schemas.microsoft.com/office/drawing/2014/main" id="{2A77F8AF-D155-44E6-9FBA-634D23B024FE}"/>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Oval 48">
              <a:extLst>
                <a:ext uri="{FF2B5EF4-FFF2-40B4-BE49-F238E27FC236}">
                  <a16:creationId xmlns:a16="http://schemas.microsoft.com/office/drawing/2014/main" id="{3D7E9181-E7CA-45E7-AB3D-D713F92D54C1}"/>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1" name="Picture 50">
              <a:extLst>
                <a:ext uri="{FF2B5EF4-FFF2-40B4-BE49-F238E27FC236}">
                  <a16:creationId xmlns:a16="http://schemas.microsoft.com/office/drawing/2014/main" id="{9896F2A6-8E17-4632-A22D-3D8C4C60B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16" name="Rectangle 4">
            <a:extLst>
              <a:ext uri="{FF2B5EF4-FFF2-40B4-BE49-F238E27FC236}">
                <a16:creationId xmlns:a16="http://schemas.microsoft.com/office/drawing/2014/main" id="{C69E572E-D4AA-4D9F-B535-F4B76A0AA31F}"/>
              </a:ext>
            </a:extLst>
          </p:cNvPr>
          <p:cNvSpPr>
            <a:spLocks noChangeArrowheads="1"/>
          </p:cNvSpPr>
          <p:nvPr/>
        </p:nvSpPr>
        <p:spPr bwMode="auto">
          <a:xfrm>
            <a:off x="427383" y="1231"/>
            <a:ext cx="65376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lgn="r">
              <a:spcBef>
                <a:spcPct val="0"/>
              </a:spcBef>
              <a:buClrTx/>
              <a:buSzTx/>
              <a:buNone/>
              <a:defRPr/>
            </a:pPr>
            <a:r>
              <a:rPr lang="id-ID" altLang="en-US" sz="1600" dirty="0">
                <a:solidFill>
                  <a:schemeClr val="bg1"/>
                </a:solidFill>
                <a:latin typeface="Arial Black" panose="020B0A04020102020204" pitchFamily="34" charset="0"/>
                <a:cs typeface="Times New Roman" panose="02020603050405020304" pitchFamily="18" charset="0"/>
              </a:rPr>
              <a:t>THE IMPLEMENTATION OF   </a:t>
            </a:r>
            <a:r>
              <a:rPr lang="id-ID" altLang="en-US" dirty="0">
                <a:solidFill>
                  <a:schemeClr val="bg1"/>
                </a:solidFill>
                <a:latin typeface="Arial Black" panose="020B0A04020102020204" pitchFamily="34" charset="0"/>
                <a:cs typeface="Times New Roman" panose="02020603050405020304" pitchFamily="18" charset="0"/>
              </a:rPr>
              <a:t>BLUE ECONOMY</a:t>
            </a:r>
            <a:endParaRPr lang="id-ID" altLang="en-US" sz="700" dirty="0">
              <a:solidFill>
                <a:schemeClr val="bg1"/>
              </a:solidFill>
              <a:latin typeface="Arial Black" panose="020B0A04020102020204" pitchFamily="34" charset="0"/>
              <a:cs typeface="Times New Roman" panose="02020603050405020304" pitchFamily="18" charset="0"/>
            </a:endParaRPr>
          </a:p>
        </p:txBody>
      </p:sp>
      <p:sp>
        <p:nvSpPr>
          <p:cNvPr id="17" name="Rectangle 5">
            <a:extLst>
              <a:ext uri="{FF2B5EF4-FFF2-40B4-BE49-F238E27FC236}">
                <a16:creationId xmlns:a16="http://schemas.microsoft.com/office/drawing/2014/main" id="{137969B6-13FD-45A2-BA42-B22156D9A2C8}"/>
              </a:ext>
            </a:extLst>
          </p:cNvPr>
          <p:cNvSpPr>
            <a:spLocks noChangeArrowheads="1"/>
          </p:cNvSpPr>
          <p:nvPr/>
        </p:nvSpPr>
        <p:spPr bwMode="auto">
          <a:xfrm>
            <a:off x="6717748" y="540779"/>
            <a:ext cx="2238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lgn="r">
              <a:spcBef>
                <a:spcPct val="0"/>
              </a:spcBef>
              <a:buClrTx/>
              <a:buSzTx/>
              <a:buNone/>
              <a:defRPr/>
            </a:pPr>
            <a:r>
              <a:rPr lang="id-ID" altLang="en-US" sz="1000" dirty="0">
                <a:solidFill>
                  <a:schemeClr val="bg1"/>
                </a:solidFill>
                <a:latin typeface="+mn-lt"/>
                <a:cs typeface="Times New Roman" panose="02020603050405020304" pitchFamily="18" charset="0"/>
              </a:rPr>
              <a:t>IN LOMBOK -  WEST NUSA TENGGARA PROVINCE - INDONESIA</a:t>
            </a:r>
            <a:endParaRPr lang="id-ID" altLang="en-US" sz="2400" dirty="0">
              <a:solidFill>
                <a:schemeClr val="bg1"/>
              </a:solidFill>
              <a:latin typeface="+mn-lt"/>
            </a:endParaRPr>
          </a:p>
        </p:txBody>
      </p:sp>
      <p:sp>
        <p:nvSpPr>
          <p:cNvPr id="18" name="Rectangle 10">
            <a:extLst>
              <a:ext uri="{FF2B5EF4-FFF2-40B4-BE49-F238E27FC236}">
                <a16:creationId xmlns:a16="http://schemas.microsoft.com/office/drawing/2014/main" id="{1F5B2CD6-EE66-4AFB-B5D4-2F4CCF0C3541}"/>
              </a:ext>
            </a:extLst>
          </p:cNvPr>
          <p:cNvSpPr>
            <a:spLocks noChangeArrowheads="1"/>
          </p:cNvSpPr>
          <p:nvPr/>
        </p:nvSpPr>
        <p:spPr bwMode="auto">
          <a:xfrm>
            <a:off x="3409803" y="1051904"/>
            <a:ext cx="85088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spcBef>
                <a:spcPct val="0"/>
              </a:spcBef>
              <a:buClrTx/>
              <a:buSzTx/>
              <a:buNone/>
              <a:defRPr/>
            </a:pPr>
            <a:r>
              <a:rPr lang="id-ID" altLang="en-US" sz="2000" dirty="0">
                <a:solidFill>
                  <a:srgbClr val="FFFF00"/>
                </a:solidFill>
                <a:latin typeface="Arial Black" panose="020B0A04020102020204" pitchFamily="34" charset="0"/>
              </a:rPr>
              <a:t>ZONA</a:t>
            </a:r>
            <a:r>
              <a:rPr lang="en-US" altLang="en-US" sz="2000" dirty="0">
                <a:solidFill>
                  <a:srgbClr val="FFFF00"/>
                </a:solidFill>
                <a:latin typeface="Arial Black" panose="020B0A04020102020204" pitchFamily="34" charset="0"/>
              </a:rPr>
              <a:t>TION PLAN IN </a:t>
            </a:r>
            <a:r>
              <a:rPr lang="id-ID" altLang="en-US" sz="2000" dirty="0">
                <a:solidFill>
                  <a:srgbClr val="FFFF00"/>
                </a:solidFill>
                <a:latin typeface="Arial Black" panose="020B0A04020102020204" pitchFamily="34" charset="0"/>
              </a:rPr>
              <a:t>BLUE ECONOMY</a:t>
            </a:r>
            <a:endParaRPr lang="id-ID" altLang="en-US" sz="1600" dirty="0">
              <a:solidFill>
                <a:srgbClr val="FFFF00"/>
              </a:solidFill>
              <a:latin typeface="Arial Black" panose="020B0A04020102020204" pitchFamily="34" charset="0"/>
            </a:endParaRPr>
          </a:p>
        </p:txBody>
      </p:sp>
      <p:sp>
        <p:nvSpPr>
          <p:cNvPr id="19" name="Rectangle 13">
            <a:extLst>
              <a:ext uri="{FF2B5EF4-FFF2-40B4-BE49-F238E27FC236}">
                <a16:creationId xmlns:a16="http://schemas.microsoft.com/office/drawing/2014/main" id="{D7E6C76F-D5D1-4B9B-B6A2-BD8B81273F16}"/>
              </a:ext>
            </a:extLst>
          </p:cNvPr>
          <p:cNvSpPr>
            <a:spLocks noChangeArrowheads="1"/>
          </p:cNvSpPr>
          <p:nvPr/>
        </p:nvSpPr>
        <p:spPr bwMode="auto">
          <a:xfrm>
            <a:off x="3063742" y="1410040"/>
            <a:ext cx="6019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lgn="ctr">
              <a:spcBef>
                <a:spcPct val="0"/>
              </a:spcBef>
              <a:buClrTx/>
              <a:buSzTx/>
              <a:buNone/>
              <a:defRPr/>
            </a:pPr>
            <a:r>
              <a:rPr lang="en-US" altLang="en-US" sz="1500" b="1" dirty="0">
                <a:solidFill>
                  <a:srgbClr val="FFFF00"/>
                </a:solidFill>
                <a:latin typeface="+mn-lt"/>
              </a:rPr>
              <a:t>Developing Integrated Economic Zones Based On The Principles Of Sustainability, Nature’s Efficiency, Zero Waste, And Social Inclusiveness</a:t>
            </a:r>
            <a:endParaRPr lang="id-ID" altLang="en-US" sz="1500" b="1" dirty="0">
              <a:solidFill>
                <a:srgbClr val="FFFF00"/>
              </a:solidFill>
              <a:latin typeface="+mn-lt"/>
            </a:endParaRPr>
          </a:p>
        </p:txBody>
      </p:sp>
      <p:grpSp>
        <p:nvGrpSpPr>
          <p:cNvPr id="20" name="Group 3">
            <a:extLst>
              <a:ext uri="{FF2B5EF4-FFF2-40B4-BE49-F238E27FC236}">
                <a16:creationId xmlns:a16="http://schemas.microsoft.com/office/drawing/2014/main" id="{691679C2-A151-4EC7-9DDB-C6777F21258A}"/>
              </a:ext>
            </a:extLst>
          </p:cNvPr>
          <p:cNvGrpSpPr>
            <a:grpSpLocks/>
          </p:cNvGrpSpPr>
          <p:nvPr/>
        </p:nvGrpSpPr>
        <p:grpSpPr bwMode="auto">
          <a:xfrm>
            <a:off x="2570921" y="1976168"/>
            <a:ext cx="7277100" cy="4129442"/>
            <a:chOff x="1256017" y="1341334"/>
            <a:chExt cx="7276424" cy="3820422"/>
          </a:xfrm>
        </p:grpSpPr>
        <p:pic>
          <p:nvPicPr>
            <p:cNvPr id="21" name="Picture 1">
              <a:extLst>
                <a:ext uri="{FF2B5EF4-FFF2-40B4-BE49-F238E27FC236}">
                  <a16:creationId xmlns:a16="http://schemas.microsoft.com/office/drawing/2014/main" id="{E39AD641-0E15-4627-B256-D5DD68C149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6017" y="1341334"/>
              <a:ext cx="7276424" cy="382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14">
              <a:extLst>
                <a:ext uri="{FF2B5EF4-FFF2-40B4-BE49-F238E27FC236}">
                  <a16:creationId xmlns:a16="http://schemas.microsoft.com/office/drawing/2014/main" id="{A7D583DD-7DE1-428A-BE90-E19123D7E48F}"/>
                </a:ext>
              </a:extLst>
            </p:cNvPr>
            <p:cNvSpPr/>
            <p:nvPr/>
          </p:nvSpPr>
          <p:spPr>
            <a:xfrm>
              <a:off x="3383069" y="3643942"/>
              <a:ext cx="160323" cy="344710"/>
            </a:xfrm>
            <a:custGeom>
              <a:avLst/>
              <a:gdLst>
                <a:gd name="connsiteX0" fmla="*/ 139091 w 203486"/>
                <a:gd name="connsiteY0" fmla="*/ 378639 h 394094"/>
                <a:gd name="connsiteX1" fmla="*/ 203486 w 203486"/>
                <a:gd name="connsiteY1" fmla="*/ 394094 h 394094"/>
                <a:gd name="connsiteX2" fmla="*/ 154546 w 203486"/>
                <a:gd name="connsiteY2" fmla="*/ 90152 h 394094"/>
                <a:gd name="connsiteX3" fmla="*/ 128788 w 203486"/>
                <a:gd name="connsiteY3" fmla="*/ 72122 h 394094"/>
                <a:gd name="connsiteX4" fmla="*/ 123637 w 203486"/>
                <a:gd name="connsiteY4" fmla="*/ 10303 h 394094"/>
                <a:gd name="connsiteX5" fmla="*/ 74697 w 203486"/>
                <a:gd name="connsiteY5" fmla="*/ 0 h 394094"/>
                <a:gd name="connsiteX6" fmla="*/ 0 w 203486"/>
                <a:gd name="connsiteY6" fmla="*/ 33485 h 394094"/>
                <a:gd name="connsiteX7" fmla="*/ 54091 w 203486"/>
                <a:gd name="connsiteY7" fmla="*/ 105607 h 394094"/>
                <a:gd name="connsiteX8" fmla="*/ 85000 w 203486"/>
                <a:gd name="connsiteY8" fmla="*/ 146819 h 394094"/>
                <a:gd name="connsiteX9" fmla="*/ 105606 w 203486"/>
                <a:gd name="connsiteY9" fmla="*/ 193183 h 394094"/>
                <a:gd name="connsiteX10" fmla="*/ 126213 w 203486"/>
                <a:gd name="connsiteY10" fmla="*/ 218941 h 394094"/>
                <a:gd name="connsiteX11" fmla="*/ 105606 w 203486"/>
                <a:gd name="connsiteY11" fmla="*/ 293639 h 394094"/>
                <a:gd name="connsiteX12" fmla="*/ 139091 w 203486"/>
                <a:gd name="connsiteY12" fmla="*/ 378639 h 394094"/>
                <a:gd name="connsiteX0" fmla="*/ 139091 w 203486"/>
                <a:gd name="connsiteY0" fmla="*/ 378639 h 394094"/>
                <a:gd name="connsiteX1" fmla="*/ 203486 w 203486"/>
                <a:gd name="connsiteY1" fmla="*/ 394094 h 394094"/>
                <a:gd name="connsiteX2" fmla="*/ 183121 w 203486"/>
                <a:gd name="connsiteY2" fmla="*/ 104440 h 394094"/>
                <a:gd name="connsiteX3" fmla="*/ 128788 w 203486"/>
                <a:gd name="connsiteY3" fmla="*/ 72122 h 394094"/>
                <a:gd name="connsiteX4" fmla="*/ 123637 w 203486"/>
                <a:gd name="connsiteY4" fmla="*/ 10303 h 394094"/>
                <a:gd name="connsiteX5" fmla="*/ 74697 w 203486"/>
                <a:gd name="connsiteY5" fmla="*/ 0 h 394094"/>
                <a:gd name="connsiteX6" fmla="*/ 0 w 203486"/>
                <a:gd name="connsiteY6" fmla="*/ 33485 h 394094"/>
                <a:gd name="connsiteX7" fmla="*/ 54091 w 203486"/>
                <a:gd name="connsiteY7" fmla="*/ 105607 h 394094"/>
                <a:gd name="connsiteX8" fmla="*/ 85000 w 203486"/>
                <a:gd name="connsiteY8" fmla="*/ 146819 h 394094"/>
                <a:gd name="connsiteX9" fmla="*/ 105606 w 203486"/>
                <a:gd name="connsiteY9" fmla="*/ 193183 h 394094"/>
                <a:gd name="connsiteX10" fmla="*/ 126213 w 203486"/>
                <a:gd name="connsiteY10" fmla="*/ 218941 h 394094"/>
                <a:gd name="connsiteX11" fmla="*/ 105606 w 203486"/>
                <a:gd name="connsiteY11" fmla="*/ 293639 h 394094"/>
                <a:gd name="connsiteX12" fmla="*/ 139091 w 203486"/>
                <a:gd name="connsiteY12" fmla="*/ 378639 h 394094"/>
                <a:gd name="connsiteX0" fmla="*/ 139091 w 203486"/>
                <a:gd name="connsiteY0" fmla="*/ 378639 h 394094"/>
                <a:gd name="connsiteX1" fmla="*/ 203486 w 203486"/>
                <a:gd name="connsiteY1" fmla="*/ 394094 h 394094"/>
                <a:gd name="connsiteX2" fmla="*/ 164071 w 203486"/>
                <a:gd name="connsiteY2" fmla="*/ 78246 h 394094"/>
                <a:gd name="connsiteX3" fmla="*/ 128788 w 203486"/>
                <a:gd name="connsiteY3" fmla="*/ 72122 h 394094"/>
                <a:gd name="connsiteX4" fmla="*/ 123637 w 203486"/>
                <a:gd name="connsiteY4" fmla="*/ 10303 h 394094"/>
                <a:gd name="connsiteX5" fmla="*/ 74697 w 203486"/>
                <a:gd name="connsiteY5" fmla="*/ 0 h 394094"/>
                <a:gd name="connsiteX6" fmla="*/ 0 w 203486"/>
                <a:gd name="connsiteY6" fmla="*/ 33485 h 394094"/>
                <a:gd name="connsiteX7" fmla="*/ 54091 w 203486"/>
                <a:gd name="connsiteY7" fmla="*/ 105607 h 394094"/>
                <a:gd name="connsiteX8" fmla="*/ 85000 w 203486"/>
                <a:gd name="connsiteY8" fmla="*/ 146819 h 394094"/>
                <a:gd name="connsiteX9" fmla="*/ 105606 w 203486"/>
                <a:gd name="connsiteY9" fmla="*/ 193183 h 394094"/>
                <a:gd name="connsiteX10" fmla="*/ 126213 w 203486"/>
                <a:gd name="connsiteY10" fmla="*/ 218941 h 394094"/>
                <a:gd name="connsiteX11" fmla="*/ 105606 w 203486"/>
                <a:gd name="connsiteY11" fmla="*/ 293639 h 394094"/>
                <a:gd name="connsiteX12" fmla="*/ 139091 w 203486"/>
                <a:gd name="connsiteY12" fmla="*/ 378639 h 394094"/>
                <a:gd name="connsiteX0" fmla="*/ 139091 w 174911"/>
                <a:gd name="connsiteY0" fmla="*/ 378639 h 378639"/>
                <a:gd name="connsiteX1" fmla="*/ 174911 w 174911"/>
                <a:gd name="connsiteY1" fmla="*/ 363137 h 378639"/>
                <a:gd name="connsiteX2" fmla="*/ 164071 w 174911"/>
                <a:gd name="connsiteY2" fmla="*/ 78246 h 378639"/>
                <a:gd name="connsiteX3" fmla="*/ 128788 w 174911"/>
                <a:gd name="connsiteY3" fmla="*/ 72122 h 378639"/>
                <a:gd name="connsiteX4" fmla="*/ 123637 w 174911"/>
                <a:gd name="connsiteY4" fmla="*/ 10303 h 378639"/>
                <a:gd name="connsiteX5" fmla="*/ 74697 w 174911"/>
                <a:gd name="connsiteY5" fmla="*/ 0 h 378639"/>
                <a:gd name="connsiteX6" fmla="*/ 0 w 174911"/>
                <a:gd name="connsiteY6" fmla="*/ 33485 h 378639"/>
                <a:gd name="connsiteX7" fmla="*/ 54091 w 174911"/>
                <a:gd name="connsiteY7" fmla="*/ 105607 h 378639"/>
                <a:gd name="connsiteX8" fmla="*/ 85000 w 174911"/>
                <a:gd name="connsiteY8" fmla="*/ 146819 h 378639"/>
                <a:gd name="connsiteX9" fmla="*/ 105606 w 174911"/>
                <a:gd name="connsiteY9" fmla="*/ 193183 h 378639"/>
                <a:gd name="connsiteX10" fmla="*/ 126213 w 174911"/>
                <a:gd name="connsiteY10" fmla="*/ 218941 h 378639"/>
                <a:gd name="connsiteX11" fmla="*/ 105606 w 174911"/>
                <a:gd name="connsiteY11" fmla="*/ 293639 h 378639"/>
                <a:gd name="connsiteX12" fmla="*/ 139091 w 174911"/>
                <a:gd name="connsiteY12" fmla="*/ 378639 h 378639"/>
                <a:gd name="connsiteX0" fmla="*/ 141473 w 174911"/>
                <a:gd name="connsiteY0" fmla="*/ 364352 h 364352"/>
                <a:gd name="connsiteX1" fmla="*/ 174911 w 174911"/>
                <a:gd name="connsiteY1" fmla="*/ 363137 h 364352"/>
                <a:gd name="connsiteX2" fmla="*/ 164071 w 174911"/>
                <a:gd name="connsiteY2" fmla="*/ 78246 h 364352"/>
                <a:gd name="connsiteX3" fmla="*/ 128788 w 174911"/>
                <a:gd name="connsiteY3" fmla="*/ 72122 h 364352"/>
                <a:gd name="connsiteX4" fmla="*/ 123637 w 174911"/>
                <a:gd name="connsiteY4" fmla="*/ 10303 h 364352"/>
                <a:gd name="connsiteX5" fmla="*/ 74697 w 174911"/>
                <a:gd name="connsiteY5" fmla="*/ 0 h 364352"/>
                <a:gd name="connsiteX6" fmla="*/ 0 w 174911"/>
                <a:gd name="connsiteY6" fmla="*/ 33485 h 364352"/>
                <a:gd name="connsiteX7" fmla="*/ 54091 w 174911"/>
                <a:gd name="connsiteY7" fmla="*/ 105607 h 364352"/>
                <a:gd name="connsiteX8" fmla="*/ 85000 w 174911"/>
                <a:gd name="connsiteY8" fmla="*/ 146819 h 364352"/>
                <a:gd name="connsiteX9" fmla="*/ 105606 w 174911"/>
                <a:gd name="connsiteY9" fmla="*/ 193183 h 364352"/>
                <a:gd name="connsiteX10" fmla="*/ 126213 w 174911"/>
                <a:gd name="connsiteY10" fmla="*/ 218941 h 364352"/>
                <a:gd name="connsiteX11" fmla="*/ 105606 w 174911"/>
                <a:gd name="connsiteY11" fmla="*/ 293639 h 364352"/>
                <a:gd name="connsiteX12" fmla="*/ 141473 w 174911"/>
                <a:gd name="connsiteY12" fmla="*/ 364352 h 364352"/>
                <a:gd name="connsiteX0" fmla="*/ 141473 w 174911"/>
                <a:gd name="connsiteY0" fmla="*/ 364352 h 364352"/>
                <a:gd name="connsiteX1" fmla="*/ 174911 w 174911"/>
                <a:gd name="connsiteY1" fmla="*/ 363137 h 364352"/>
                <a:gd name="connsiteX2" fmla="*/ 164071 w 174911"/>
                <a:gd name="connsiteY2" fmla="*/ 78246 h 364352"/>
                <a:gd name="connsiteX3" fmla="*/ 128788 w 174911"/>
                <a:gd name="connsiteY3" fmla="*/ 72122 h 364352"/>
                <a:gd name="connsiteX4" fmla="*/ 123637 w 174911"/>
                <a:gd name="connsiteY4" fmla="*/ 10303 h 364352"/>
                <a:gd name="connsiteX5" fmla="*/ 74697 w 174911"/>
                <a:gd name="connsiteY5" fmla="*/ 0 h 364352"/>
                <a:gd name="connsiteX6" fmla="*/ 0 w 174911"/>
                <a:gd name="connsiteY6" fmla="*/ 33485 h 364352"/>
                <a:gd name="connsiteX7" fmla="*/ 54091 w 174911"/>
                <a:gd name="connsiteY7" fmla="*/ 105607 h 364352"/>
                <a:gd name="connsiteX8" fmla="*/ 85000 w 174911"/>
                <a:gd name="connsiteY8" fmla="*/ 146819 h 364352"/>
                <a:gd name="connsiteX9" fmla="*/ 105606 w 174911"/>
                <a:gd name="connsiteY9" fmla="*/ 193183 h 364352"/>
                <a:gd name="connsiteX10" fmla="*/ 126213 w 174911"/>
                <a:gd name="connsiteY10" fmla="*/ 218941 h 364352"/>
                <a:gd name="connsiteX11" fmla="*/ 105606 w 174911"/>
                <a:gd name="connsiteY11" fmla="*/ 293639 h 364352"/>
                <a:gd name="connsiteX12" fmla="*/ 141473 w 174911"/>
                <a:gd name="connsiteY12" fmla="*/ 364352 h 364352"/>
                <a:gd name="connsiteX0" fmla="*/ 153379 w 174911"/>
                <a:gd name="connsiteY0" fmla="*/ 342920 h 363137"/>
                <a:gd name="connsiteX1" fmla="*/ 174911 w 174911"/>
                <a:gd name="connsiteY1" fmla="*/ 363137 h 363137"/>
                <a:gd name="connsiteX2" fmla="*/ 164071 w 174911"/>
                <a:gd name="connsiteY2" fmla="*/ 78246 h 363137"/>
                <a:gd name="connsiteX3" fmla="*/ 128788 w 174911"/>
                <a:gd name="connsiteY3" fmla="*/ 72122 h 363137"/>
                <a:gd name="connsiteX4" fmla="*/ 123637 w 174911"/>
                <a:gd name="connsiteY4" fmla="*/ 10303 h 363137"/>
                <a:gd name="connsiteX5" fmla="*/ 74697 w 174911"/>
                <a:gd name="connsiteY5" fmla="*/ 0 h 363137"/>
                <a:gd name="connsiteX6" fmla="*/ 0 w 174911"/>
                <a:gd name="connsiteY6" fmla="*/ 33485 h 363137"/>
                <a:gd name="connsiteX7" fmla="*/ 54091 w 174911"/>
                <a:gd name="connsiteY7" fmla="*/ 105607 h 363137"/>
                <a:gd name="connsiteX8" fmla="*/ 85000 w 174911"/>
                <a:gd name="connsiteY8" fmla="*/ 146819 h 363137"/>
                <a:gd name="connsiteX9" fmla="*/ 105606 w 174911"/>
                <a:gd name="connsiteY9" fmla="*/ 193183 h 363137"/>
                <a:gd name="connsiteX10" fmla="*/ 126213 w 174911"/>
                <a:gd name="connsiteY10" fmla="*/ 218941 h 363137"/>
                <a:gd name="connsiteX11" fmla="*/ 105606 w 174911"/>
                <a:gd name="connsiteY11" fmla="*/ 293639 h 363137"/>
                <a:gd name="connsiteX12" fmla="*/ 153379 w 174911"/>
                <a:gd name="connsiteY12" fmla="*/ 342920 h 363137"/>
                <a:gd name="connsiteX0" fmla="*/ 148617 w 174911"/>
                <a:gd name="connsiteY0" fmla="*/ 324200 h 363137"/>
                <a:gd name="connsiteX1" fmla="*/ 174911 w 174911"/>
                <a:gd name="connsiteY1" fmla="*/ 363137 h 363137"/>
                <a:gd name="connsiteX2" fmla="*/ 164071 w 174911"/>
                <a:gd name="connsiteY2" fmla="*/ 78246 h 363137"/>
                <a:gd name="connsiteX3" fmla="*/ 128788 w 174911"/>
                <a:gd name="connsiteY3" fmla="*/ 72122 h 363137"/>
                <a:gd name="connsiteX4" fmla="*/ 123637 w 174911"/>
                <a:gd name="connsiteY4" fmla="*/ 10303 h 363137"/>
                <a:gd name="connsiteX5" fmla="*/ 74697 w 174911"/>
                <a:gd name="connsiteY5" fmla="*/ 0 h 363137"/>
                <a:gd name="connsiteX6" fmla="*/ 0 w 174911"/>
                <a:gd name="connsiteY6" fmla="*/ 33485 h 363137"/>
                <a:gd name="connsiteX7" fmla="*/ 54091 w 174911"/>
                <a:gd name="connsiteY7" fmla="*/ 105607 h 363137"/>
                <a:gd name="connsiteX8" fmla="*/ 85000 w 174911"/>
                <a:gd name="connsiteY8" fmla="*/ 146819 h 363137"/>
                <a:gd name="connsiteX9" fmla="*/ 105606 w 174911"/>
                <a:gd name="connsiteY9" fmla="*/ 193183 h 363137"/>
                <a:gd name="connsiteX10" fmla="*/ 126213 w 174911"/>
                <a:gd name="connsiteY10" fmla="*/ 218941 h 363137"/>
                <a:gd name="connsiteX11" fmla="*/ 105606 w 174911"/>
                <a:gd name="connsiteY11" fmla="*/ 293639 h 363137"/>
                <a:gd name="connsiteX12" fmla="*/ 148617 w 174911"/>
                <a:gd name="connsiteY12" fmla="*/ 324200 h 363137"/>
                <a:gd name="connsiteX0" fmla="*/ 148617 w 170149"/>
                <a:gd name="connsiteY0" fmla="*/ 324200 h 342076"/>
                <a:gd name="connsiteX1" fmla="*/ 170149 w 170149"/>
                <a:gd name="connsiteY1" fmla="*/ 342076 h 342076"/>
                <a:gd name="connsiteX2" fmla="*/ 164071 w 170149"/>
                <a:gd name="connsiteY2" fmla="*/ 78246 h 342076"/>
                <a:gd name="connsiteX3" fmla="*/ 128788 w 170149"/>
                <a:gd name="connsiteY3" fmla="*/ 72122 h 342076"/>
                <a:gd name="connsiteX4" fmla="*/ 123637 w 170149"/>
                <a:gd name="connsiteY4" fmla="*/ 10303 h 342076"/>
                <a:gd name="connsiteX5" fmla="*/ 74697 w 170149"/>
                <a:gd name="connsiteY5" fmla="*/ 0 h 342076"/>
                <a:gd name="connsiteX6" fmla="*/ 0 w 170149"/>
                <a:gd name="connsiteY6" fmla="*/ 33485 h 342076"/>
                <a:gd name="connsiteX7" fmla="*/ 54091 w 170149"/>
                <a:gd name="connsiteY7" fmla="*/ 105607 h 342076"/>
                <a:gd name="connsiteX8" fmla="*/ 85000 w 170149"/>
                <a:gd name="connsiteY8" fmla="*/ 146819 h 342076"/>
                <a:gd name="connsiteX9" fmla="*/ 105606 w 170149"/>
                <a:gd name="connsiteY9" fmla="*/ 193183 h 342076"/>
                <a:gd name="connsiteX10" fmla="*/ 126213 w 170149"/>
                <a:gd name="connsiteY10" fmla="*/ 218941 h 342076"/>
                <a:gd name="connsiteX11" fmla="*/ 105606 w 170149"/>
                <a:gd name="connsiteY11" fmla="*/ 293639 h 342076"/>
                <a:gd name="connsiteX12" fmla="*/ 148617 w 170149"/>
                <a:gd name="connsiteY12" fmla="*/ 324200 h 342076"/>
                <a:gd name="connsiteX0" fmla="*/ 148617 w 170149"/>
                <a:gd name="connsiteY0" fmla="*/ 324200 h 342076"/>
                <a:gd name="connsiteX1" fmla="*/ 170149 w 170149"/>
                <a:gd name="connsiteY1" fmla="*/ 342076 h 342076"/>
                <a:gd name="connsiteX2" fmla="*/ 164071 w 170149"/>
                <a:gd name="connsiteY2" fmla="*/ 78246 h 342076"/>
                <a:gd name="connsiteX3" fmla="*/ 128788 w 170149"/>
                <a:gd name="connsiteY3" fmla="*/ 72122 h 342076"/>
                <a:gd name="connsiteX4" fmla="*/ 123637 w 170149"/>
                <a:gd name="connsiteY4" fmla="*/ 10303 h 342076"/>
                <a:gd name="connsiteX5" fmla="*/ 74697 w 170149"/>
                <a:gd name="connsiteY5" fmla="*/ 0 h 342076"/>
                <a:gd name="connsiteX6" fmla="*/ 0 w 170149"/>
                <a:gd name="connsiteY6" fmla="*/ 33485 h 342076"/>
                <a:gd name="connsiteX7" fmla="*/ 54091 w 170149"/>
                <a:gd name="connsiteY7" fmla="*/ 105607 h 342076"/>
                <a:gd name="connsiteX8" fmla="*/ 89762 w 170149"/>
                <a:gd name="connsiteY8" fmla="*/ 128099 h 342076"/>
                <a:gd name="connsiteX9" fmla="*/ 105606 w 170149"/>
                <a:gd name="connsiteY9" fmla="*/ 193183 h 342076"/>
                <a:gd name="connsiteX10" fmla="*/ 126213 w 170149"/>
                <a:gd name="connsiteY10" fmla="*/ 218941 h 342076"/>
                <a:gd name="connsiteX11" fmla="*/ 105606 w 170149"/>
                <a:gd name="connsiteY11" fmla="*/ 293639 h 342076"/>
                <a:gd name="connsiteX12" fmla="*/ 148617 w 170149"/>
                <a:gd name="connsiteY12" fmla="*/ 324200 h 342076"/>
                <a:gd name="connsiteX0" fmla="*/ 139092 w 160624"/>
                <a:gd name="connsiteY0" fmla="*/ 324200 h 342076"/>
                <a:gd name="connsiteX1" fmla="*/ 160624 w 160624"/>
                <a:gd name="connsiteY1" fmla="*/ 342076 h 342076"/>
                <a:gd name="connsiteX2" fmla="*/ 154546 w 160624"/>
                <a:gd name="connsiteY2" fmla="*/ 78246 h 342076"/>
                <a:gd name="connsiteX3" fmla="*/ 119263 w 160624"/>
                <a:gd name="connsiteY3" fmla="*/ 72122 h 342076"/>
                <a:gd name="connsiteX4" fmla="*/ 114112 w 160624"/>
                <a:gd name="connsiteY4" fmla="*/ 10303 h 342076"/>
                <a:gd name="connsiteX5" fmla="*/ 65172 w 160624"/>
                <a:gd name="connsiteY5" fmla="*/ 0 h 342076"/>
                <a:gd name="connsiteX6" fmla="*/ 0 w 160624"/>
                <a:gd name="connsiteY6" fmla="*/ 47525 h 342076"/>
                <a:gd name="connsiteX7" fmla="*/ 44566 w 160624"/>
                <a:gd name="connsiteY7" fmla="*/ 105607 h 342076"/>
                <a:gd name="connsiteX8" fmla="*/ 80237 w 160624"/>
                <a:gd name="connsiteY8" fmla="*/ 128099 h 342076"/>
                <a:gd name="connsiteX9" fmla="*/ 96081 w 160624"/>
                <a:gd name="connsiteY9" fmla="*/ 193183 h 342076"/>
                <a:gd name="connsiteX10" fmla="*/ 116688 w 160624"/>
                <a:gd name="connsiteY10" fmla="*/ 218941 h 342076"/>
                <a:gd name="connsiteX11" fmla="*/ 96081 w 160624"/>
                <a:gd name="connsiteY11" fmla="*/ 293639 h 342076"/>
                <a:gd name="connsiteX12" fmla="*/ 139092 w 160624"/>
                <a:gd name="connsiteY12" fmla="*/ 324200 h 342076"/>
                <a:gd name="connsiteX0" fmla="*/ 139092 w 160624"/>
                <a:gd name="connsiteY0" fmla="*/ 319520 h 337396"/>
                <a:gd name="connsiteX1" fmla="*/ 160624 w 160624"/>
                <a:gd name="connsiteY1" fmla="*/ 337396 h 337396"/>
                <a:gd name="connsiteX2" fmla="*/ 154546 w 160624"/>
                <a:gd name="connsiteY2" fmla="*/ 73566 h 337396"/>
                <a:gd name="connsiteX3" fmla="*/ 119263 w 160624"/>
                <a:gd name="connsiteY3" fmla="*/ 67442 h 337396"/>
                <a:gd name="connsiteX4" fmla="*/ 114112 w 160624"/>
                <a:gd name="connsiteY4" fmla="*/ 5623 h 337396"/>
                <a:gd name="connsiteX5" fmla="*/ 69935 w 160624"/>
                <a:gd name="connsiteY5" fmla="*/ 0 h 337396"/>
                <a:gd name="connsiteX6" fmla="*/ 0 w 160624"/>
                <a:gd name="connsiteY6" fmla="*/ 42845 h 337396"/>
                <a:gd name="connsiteX7" fmla="*/ 44566 w 160624"/>
                <a:gd name="connsiteY7" fmla="*/ 100927 h 337396"/>
                <a:gd name="connsiteX8" fmla="*/ 80237 w 160624"/>
                <a:gd name="connsiteY8" fmla="*/ 123419 h 337396"/>
                <a:gd name="connsiteX9" fmla="*/ 96081 w 160624"/>
                <a:gd name="connsiteY9" fmla="*/ 188503 h 337396"/>
                <a:gd name="connsiteX10" fmla="*/ 116688 w 160624"/>
                <a:gd name="connsiteY10" fmla="*/ 214261 h 337396"/>
                <a:gd name="connsiteX11" fmla="*/ 96081 w 160624"/>
                <a:gd name="connsiteY11" fmla="*/ 288959 h 337396"/>
                <a:gd name="connsiteX12" fmla="*/ 139092 w 160624"/>
                <a:gd name="connsiteY12" fmla="*/ 319520 h 337396"/>
                <a:gd name="connsiteX0" fmla="*/ 139092 w 160624"/>
                <a:gd name="connsiteY0" fmla="*/ 319520 h 337396"/>
                <a:gd name="connsiteX1" fmla="*/ 160624 w 160624"/>
                <a:gd name="connsiteY1" fmla="*/ 337396 h 337396"/>
                <a:gd name="connsiteX2" fmla="*/ 152165 w 160624"/>
                <a:gd name="connsiteY2" fmla="*/ 85266 h 337396"/>
                <a:gd name="connsiteX3" fmla="*/ 119263 w 160624"/>
                <a:gd name="connsiteY3" fmla="*/ 67442 h 337396"/>
                <a:gd name="connsiteX4" fmla="*/ 114112 w 160624"/>
                <a:gd name="connsiteY4" fmla="*/ 5623 h 337396"/>
                <a:gd name="connsiteX5" fmla="*/ 69935 w 160624"/>
                <a:gd name="connsiteY5" fmla="*/ 0 h 337396"/>
                <a:gd name="connsiteX6" fmla="*/ 0 w 160624"/>
                <a:gd name="connsiteY6" fmla="*/ 42845 h 337396"/>
                <a:gd name="connsiteX7" fmla="*/ 44566 w 160624"/>
                <a:gd name="connsiteY7" fmla="*/ 100927 h 337396"/>
                <a:gd name="connsiteX8" fmla="*/ 80237 w 160624"/>
                <a:gd name="connsiteY8" fmla="*/ 123419 h 337396"/>
                <a:gd name="connsiteX9" fmla="*/ 96081 w 160624"/>
                <a:gd name="connsiteY9" fmla="*/ 188503 h 337396"/>
                <a:gd name="connsiteX10" fmla="*/ 116688 w 160624"/>
                <a:gd name="connsiteY10" fmla="*/ 214261 h 337396"/>
                <a:gd name="connsiteX11" fmla="*/ 96081 w 160624"/>
                <a:gd name="connsiteY11" fmla="*/ 288959 h 337396"/>
                <a:gd name="connsiteX12" fmla="*/ 139092 w 160624"/>
                <a:gd name="connsiteY12" fmla="*/ 319520 h 337396"/>
                <a:gd name="connsiteX0" fmla="*/ 139092 w 160624"/>
                <a:gd name="connsiteY0" fmla="*/ 319520 h 337396"/>
                <a:gd name="connsiteX1" fmla="*/ 160624 w 160624"/>
                <a:gd name="connsiteY1" fmla="*/ 337396 h 337396"/>
                <a:gd name="connsiteX2" fmla="*/ 152165 w 160624"/>
                <a:gd name="connsiteY2" fmla="*/ 85266 h 337396"/>
                <a:gd name="connsiteX3" fmla="*/ 119263 w 160624"/>
                <a:gd name="connsiteY3" fmla="*/ 67442 h 337396"/>
                <a:gd name="connsiteX4" fmla="*/ 114112 w 160624"/>
                <a:gd name="connsiteY4" fmla="*/ 5623 h 337396"/>
                <a:gd name="connsiteX5" fmla="*/ 69935 w 160624"/>
                <a:gd name="connsiteY5" fmla="*/ 0 h 337396"/>
                <a:gd name="connsiteX6" fmla="*/ 0 w 160624"/>
                <a:gd name="connsiteY6" fmla="*/ 42845 h 337396"/>
                <a:gd name="connsiteX7" fmla="*/ 44566 w 160624"/>
                <a:gd name="connsiteY7" fmla="*/ 100927 h 337396"/>
                <a:gd name="connsiteX8" fmla="*/ 80237 w 160624"/>
                <a:gd name="connsiteY8" fmla="*/ 123419 h 337396"/>
                <a:gd name="connsiteX9" fmla="*/ 96081 w 160624"/>
                <a:gd name="connsiteY9" fmla="*/ 188503 h 337396"/>
                <a:gd name="connsiteX10" fmla="*/ 116688 w 160624"/>
                <a:gd name="connsiteY10" fmla="*/ 214261 h 337396"/>
                <a:gd name="connsiteX11" fmla="*/ 93700 w 160624"/>
                <a:gd name="connsiteY11" fmla="*/ 265559 h 337396"/>
                <a:gd name="connsiteX12" fmla="*/ 139092 w 160624"/>
                <a:gd name="connsiteY12" fmla="*/ 319520 h 33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624" h="337396">
                  <a:moveTo>
                    <a:pt x="139092" y="319520"/>
                  </a:moveTo>
                  <a:lnTo>
                    <a:pt x="160624" y="337396"/>
                  </a:lnTo>
                  <a:lnTo>
                    <a:pt x="152165" y="85266"/>
                  </a:lnTo>
                  <a:lnTo>
                    <a:pt x="119263" y="67442"/>
                  </a:lnTo>
                  <a:lnTo>
                    <a:pt x="114112" y="5623"/>
                  </a:lnTo>
                  <a:lnTo>
                    <a:pt x="69935" y="0"/>
                  </a:lnTo>
                  <a:lnTo>
                    <a:pt x="0" y="42845"/>
                  </a:lnTo>
                  <a:cubicBezTo>
                    <a:pt x="18030" y="66886"/>
                    <a:pt x="31193" y="87498"/>
                    <a:pt x="44566" y="100927"/>
                  </a:cubicBezTo>
                  <a:cubicBezTo>
                    <a:pt x="57939" y="114356"/>
                    <a:pt x="68347" y="115922"/>
                    <a:pt x="80237" y="123419"/>
                  </a:cubicBezTo>
                  <a:lnTo>
                    <a:pt x="96081" y="188503"/>
                  </a:lnTo>
                  <a:lnTo>
                    <a:pt x="116688" y="214261"/>
                  </a:lnTo>
                  <a:lnTo>
                    <a:pt x="93700" y="265559"/>
                  </a:lnTo>
                  <a:cubicBezTo>
                    <a:pt x="105656" y="289130"/>
                    <a:pt x="131899" y="276899"/>
                    <a:pt x="139092" y="319520"/>
                  </a:cubicBezTo>
                  <a:close/>
                </a:path>
              </a:pathLst>
            </a:cu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3" name="Freeform 15">
              <a:extLst>
                <a:ext uri="{FF2B5EF4-FFF2-40B4-BE49-F238E27FC236}">
                  <a16:creationId xmlns:a16="http://schemas.microsoft.com/office/drawing/2014/main" id="{7BBD8211-C39E-4442-8979-C298E52C3259}"/>
                </a:ext>
              </a:extLst>
            </p:cNvPr>
            <p:cNvSpPr/>
            <p:nvPr/>
          </p:nvSpPr>
          <p:spPr>
            <a:xfrm>
              <a:off x="3543392" y="3686180"/>
              <a:ext cx="677799" cy="884256"/>
            </a:xfrm>
            <a:custGeom>
              <a:avLst/>
              <a:gdLst>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52425 w 709612"/>
                <a:gd name="connsiteY8" fmla="*/ 76200 h 923925"/>
                <a:gd name="connsiteX9" fmla="*/ 190500 w 709612"/>
                <a:gd name="connsiteY9" fmla="*/ 228600 h 923925"/>
                <a:gd name="connsiteX10" fmla="*/ 161925 w 709612"/>
                <a:gd name="connsiteY10" fmla="*/ 371475 h 923925"/>
                <a:gd name="connsiteX11" fmla="*/ 209550 w 709612"/>
                <a:gd name="connsiteY11" fmla="*/ 452437 h 923925"/>
                <a:gd name="connsiteX12" fmla="*/ 252412 w 709612"/>
                <a:gd name="connsiteY12" fmla="*/ 552450 h 923925"/>
                <a:gd name="connsiteX13" fmla="*/ 171450 w 709612"/>
                <a:gd name="connsiteY13" fmla="*/ 628650 h 923925"/>
                <a:gd name="connsiteX14" fmla="*/ 219075 w 709612"/>
                <a:gd name="connsiteY14" fmla="*/ 657225 h 923925"/>
                <a:gd name="connsiteX15" fmla="*/ 261937 w 709612"/>
                <a:gd name="connsiteY15" fmla="*/ 619125 h 923925"/>
                <a:gd name="connsiteX16" fmla="*/ 323850 w 709612"/>
                <a:gd name="connsiteY16" fmla="*/ 733425 h 923925"/>
                <a:gd name="connsiteX17" fmla="*/ 419100 w 709612"/>
                <a:gd name="connsiteY17" fmla="*/ 723900 h 923925"/>
                <a:gd name="connsiteX18" fmla="*/ 461962 w 709612"/>
                <a:gd name="connsiteY18" fmla="*/ 652462 h 923925"/>
                <a:gd name="connsiteX19" fmla="*/ 461962 w 709612"/>
                <a:gd name="connsiteY19" fmla="*/ 566737 h 923925"/>
                <a:gd name="connsiteX20" fmla="*/ 504825 w 709612"/>
                <a:gd name="connsiteY20" fmla="*/ 666750 h 923925"/>
                <a:gd name="connsiteX21" fmla="*/ 566737 w 709612"/>
                <a:gd name="connsiteY21" fmla="*/ 595312 h 923925"/>
                <a:gd name="connsiteX22" fmla="*/ 585787 w 709612"/>
                <a:gd name="connsiteY22"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52425 w 709612"/>
                <a:gd name="connsiteY9" fmla="*/ 76200 h 923925"/>
                <a:gd name="connsiteX10" fmla="*/ 190500 w 709612"/>
                <a:gd name="connsiteY10" fmla="*/ 228600 h 923925"/>
                <a:gd name="connsiteX11" fmla="*/ 161925 w 709612"/>
                <a:gd name="connsiteY11" fmla="*/ 371475 h 923925"/>
                <a:gd name="connsiteX12" fmla="*/ 209550 w 709612"/>
                <a:gd name="connsiteY12" fmla="*/ 452437 h 923925"/>
                <a:gd name="connsiteX13" fmla="*/ 252412 w 709612"/>
                <a:gd name="connsiteY13" fmla="*/ 552450 h 923925"/>
                <a:gd name="connsiteX14" fmla="*/ 171450 w 709612"/>
                <a:gd name="connsiteY14" fmla="*/ 628650 h 923925"/>
                <a:gd name="connsiteX15" fmla="*/ 219075 w 709612"/>
                <a:gd name="connsiteY15" fmla="*/ 657225 h 923925"/>
                <a:gd name="connsiteX16" fmla="*/ 261937 w 709612"/>
                <a:gd name="connsiteY16" fmla="*/ 619125 h 923925"/>
                <a:gd name="connsiteX17" fmla="*/ 323850 w 709612"/>
                <a:gd name="connsiteY17" fmla="*/ 733425 h 923925"/>
                <a:gd name="connsiteX18" fmla="*/ 419100 w 709612"/>
                <a:gd name="connsiteY18" fmla="*/ 723900 h 923925"/>
                <a:gd name="connsiteX19" fmla="*/ 461962 w 709612"/>
                <a:gd name="connsiteY19" fmla="*/ 652462 h 923925"/>
                <a:gd name="connsiteX20" fmla="*/ 461962 w 709612"/>
                <a:gd name="connsiteY20" fmla="*/ 566737 h 923925"/>
                <a:gd name="connsiteX21" fmla="*/ 504825 w 709612"/>
                <a:gd name="connsiteY21" fmla="*/ 666750 h 923925"/>
                <a:gd name="connsiteX22" fmla="*/ 566737 w 709612"/>
                <a:gd name="connsiteY22" fmla="*/ 595312 h 923925"/>
                <a:gd name="connsiteX23" fmla="*/ 585787 w 709612"/>
                <a:gd name="connsiteY23"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1925 w 709612"/>
                <a:gd name="connsiteY12" fmla="*/ 371475 h 923925"/>
                <a:gd name="connsiteX13" fmla="*/ 209550 w 709612"/>
                <a:gd name="connsiteY13" fmla="*/ 452437 h 923925"/>
                <a:gd name="connsiteX14" fmla="*/ 252412 w 709612"/>
                <a:gd name="connsiteY14" fmla="*/ 552450 h 923925"/>
                <a:gd name="connsiteX15" fmla="*/ 171450 w 709612"/>
                <a:gd name="connsiteY15" fmla="*/ 628650 h 923925"/>
                <a:gd name="connsiteX16" fmla="*/ 219075 w 709612"/>
                <a:gd name="connsiteY16" fmla="*/ 657225 h 923925"/>
                <a:gd name="connsiteX17" fmla="*/ 261937 w 709612"/>
                <a:gd name="connsiteY17" fmla="*/ 619125 h 923925"/>
                <a:gd name="connsiteX18" fmla="*/ 323850 w 709612"/>
                <a:gd name="connsiteY18" fmla="*/ 733425 h 923925"/>
                <a:gd name="connsiteX19" fmla="*/ 419100 w 709612"/>
                <a:gd name="connsiteY19" fmla="*/ 723900 h 923925"/>
                <a:gd name="connsiteX20" fmla="*/ 461962 w 709612"/>
                <a:gd name="connsiteY20" fmla="*/ 652462 h 923925"/>
                <a:gd name="connsiteX21" fmla="*/ 461962 w 709612"/>
                <a:gd name="connsiteY21" fmla="*/ 566737 h 923925"/>
                <a:gd name="connsiteX22" fmla="*/ 504825 w 709612"/>
                <a:gd name="connsiteY22" fmla="*/ 666750 h 923925"/>
                <a:gd name="connsiteX23" fmla="*/ 566737 w 709612"/>
                <a:gd name="connsiteY23" fmla="*/ 595312 h 923925"/>
                <a:gd name="connsiteX24" fmla="*/ 585787 w 709612"/>
                <a:gd name="connsiteY24"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54398 w 709612"/>
                <a:gd name="connsiteY12" fmla="*/ 300252 h 923925"/>
                <a:gd name="connsiteX13" fmla="*/ 161925 w 709612"/>
                <a:gd name="connsiteY13" fmla="*/ 371475 h 923925"/>
                <a:gd name="connsiteX14" fmla="*/ 209550 w 709612"/>
                <a:gd name="connsiteY14" fmla="*/ 452437 h 923925"/>
                <a:gd name="connsiteX15" fmla="*/ 252412 w 709612"/>
                <a:gd name="connsiteY15" fmla="*/ 552450 h 923925"/>
                <a:gd name="connsiteX16" fmla="*/ 171450 w 709612"/>
                <a:gd name="connsiteY16" fmla="*/ 628650 h 923925"/>
                <a:gd name="connsiteX17" fmla="*/ 219075 w 709612"/>
                <a:gd name="connsiteY17" fmla="*/ 657225 h 923925"/>
                <a:gd name="connsiteX18" fmla="*/ 261937 w 709612"/>
                <a:gd name="connsiteY18" fmla="*/ 619125 h 923925"/>
                <a:gd name="connsiteX19" fmla="*/ 323850 w 709612"/>
                <a:gd name="connsiteY19" fmla="*/ 733425 h 923925"/>
                <a:gd name="connsiteX20" fmla="*/ 419100 w 709612"/>
                <a:gd name="connsiteY20" fmla="*/ 723900 h 923925"/>
                <a:gd name="connsiteX21" fmla="*/ 461962 w 709612"/>
                <a:gd name="connsiteY21" fmla="*/ 652462 h 923925"/>
                <a:gd name="connsiteX22" fmla="*/ 461962 w 709612"/>
                <a:gd name="connsiteY22" fmla="*/ 566737 h 923925"/>
                <a:gd name="connsiteX23" fmla="*/ 504825 w 709612"/>
                <a:gd name="connsiteY23" fmla="*/ 666750 h 923925"/>
                <a:gd name="connsiteX24" fmla="*/ 566737 w 709612"/>
                <a:gd name="connsiteY24" fmla="*/ 595312 h 923925"/>
                <a:gd name="connsiteX25" fmla="*/ 585787 w 709612"/>
                <a:gd name="connsiteY25"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54398 w 709612"/>
                <a:gd name="connsiteY12" fmla="*/ 300252 h 923925"/>
                <a:gd name="connsiteX13" fmla="*/ 192834 w 709612"/>
                <a:gd name="connsiteY13" fmla="*/ 384354 h 923925"/>
                <a:gd name="connsiteX14" fmla="*/ 209550 w 709612"/>
                <a:gd name="connsiteY14" fmla="*/ 452437 h 923925"/>
                <a:gd name="connsiteX15" fmla="*/ 252412 w 709612"/>
                <a:gd name="connsiteY15" fmla="*/ 552450 h 923925"/>
                <a:gd name="connsiteX16" fmla="*/ 171450 w 709612"/>
                <a:gd name="connsiteY16" fmla="*/ 628650 h 923925"/>
                <a:gd name="connsiteX17" fmla="*/ 219075 w 709612"/>
                <a:gd name="connsiteY17" fmla="*/ 657225 h 923925"/>
                <a:gd name="connsiteX18" fmla="*/ 261937 w 709612"/>
                <a:gd name="connsiteY18" fmla="*/ 619125 h 923925"/>
                <a:gd name="connsiteX19" fmla="*/ 323850 w 709612"/>
                <a:gd name="connsiteY19" fmla="*/ 733425 h 923925"/>
                <a:gd name="connsiteX20" fmla="*/ 419100 w 709612"/>
                <a:gd name="connsiteY20" fmla="*/ 723900 h 923925"/>
                <a:gd name="connsiteX21" fmla="*/ 461962 w 709612"/>
                <a:gd name="connsiteY21" fmla="*/ 652462 h 923925"/>
                <a:gd name="connsiteX22" fmla="*/ 461962 w 709612"/>
                <a:gd name="connsiteY22" fmla="*/ 566737 h 923925"/>
                <a:gd name="connsiteX23" fmla="*/ 504825 w 709612"/>
                <a:gd name="connsiteY23" fmla="*/ 666750 h 923925"/>
                <a:gd name="connsiteX24" fmla="*/ 566737 w 709612"/>
                <a:gd name="connsiteY24" fmla="*/ 595312 h 923925"/>
                <a:gd name="connsiteX25" fmla="*/ 585787 w 709612"/>
                <a:gd name="connsiteY25"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54398 w 709612"/>
                <a:gd name="connsiteY12" fmla="*/ 300252 h 923925"/>
                <a:gd name="connsiteX13" fmla="*/ 154398 w 709612"/>
                <a:gd name="connsiteY13" fmla="*/ 331161 h 923925"/>
                <a:gd name="connsiteX14" fmla="*/ 192834 w 709612"/>
                <a:gd name="connsiteY14" fmla="*/ 384354 h 923925"/>
                <a:gd name="connsiteX15" fmla="*/ 209550 w 709612"/>
                <a:gd name="connsiteY15" fmla="*/ 452437 h 923925"/>
                <a:gd name="connsiteX16" fmla="*/ 252412 w 709612"/>
                <a:gd name="connsiteY16" fmla="*/ 552450 h 923925"/>
                <a:gd name="connsiteX17" fmla="*/ 171450 w 709612"/>
                <a:gd name="connsiteY17" fmla="*/ 628650 h 923925"/>
                <a:gd name="connsiteX18" fmla="*/ 219075 w 709612"/>
                <a:gd name="connsiteY18" fmla="*/ 657225 h 923925"/>
                <a:gd name="connsiteX19" fmla="*/ 261937 w 709612"/>
                <a:gd name="connsiteY19" fmla="*/ 619125 h 923925"/>
                <a:gd name="connsiteX20" fmla="*/ 323850 w 709612"/>
                <a:gd name="connsiteY20" fmla="*/ 733425 h 923925"/>
                <a:gd name="connsiteX21" fmla="*/ 419100 w 709612"/>
                <a:gd name="connsiteY21" fmla="*/ 723900 h 923925"/>
                <a:gd name="connsiteX22" fmla="*/ 461962 w 709612"/>
                <a:gd name="connsiteY22" fmla="*/ 652462 h 923925"/>
                <a:gd name="connsiteX23" fmla="*/ 461962 w 709612"/>
                <a:gd name="connsiteY23" fmla="*/ 566737 h 923925"/>
                <a:gd name="connsiteX24" fmla="*/ 504825 w 709612"/>
                <a:gd name="connsiteY24" fmla="*/ 666750 h 923925"/>
                <a:gd name="connsiteX25" fmla="*/ 566737 w 709612"/>
                <a:gd name="connsiteY25" fmla="*/ 595312 h 923925"/>
                <a:gd name="connsiteX26" fmla="*/ 585787 w 709612"/>
                <a:gd name="connsiteY26"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9550 w 709612"/>
                <a:gd name="connsiteY16" fmla="*/ 452437 h 923925"/>
                <a:gd name="connsiteX17" fmla="*/ 252412 w 709612"/>
                <a:gd name="connsiteY17" fmla="*/ 552450 h 923925"/>
                <a:gd name="connsiteX18" fmla="*/ 171450 w 709612"/>
                <a:gd name="connsiteY18" fmla="*/ 628650 h 923925"/>
                <a:gd name="connsiteX19" fmla="*/ 219075 w 709612"/>
                <a:gd name="connsiteY19" fmla="*/ 657225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66737 w 709612"/>
                <a:gd name="connsiteY26" fmla="*/ 595312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19075 w 709612"/>
                <a:gd name="connsiteY19" fmla="*/ 657225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66737 w 709612"/>
                <a:gd name="connsiteY26" fmla="*/ 595312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19075 w 709612"/>
                <a:gd name="connsiteY19" fmla="*/ 657225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66737 w 709612"/>
                <a:gd name="connsiteY26" fmla="*/ 595312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66737 w 709612"/>
                <a:gd name="connsiteY26" fmla="*/ 595312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04825 w 709612"/>
                <a:gd name="connsiteY25" fmla="*/ 666750 h 923925"/>
                <a:gd name="connsiteX26" fmla="*/ 584767 w 709612"/>
                <a:gd name="connsiteY26" fmla="*/ 592736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30583 w 709612"/>
                <a:gd name="connsiteY25" fmla="*/ 677053 h 923925"/>
                <a:gd name="connsiteX26" fmla="*/ 584767 w 709612"/>
                <a:gd name="connsiteY26" fmla="*/ 592736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19100 w 709612"/>
                <a:gd name="connsiteY22" fmla="*/ 723900 h 923925"/>
                <a:gd name="connsiteX23" fmla="*/ 461962 w 709612"/>
                <a:gd name="connsiteY23" fmla="*/ 652462 h 923925"/>
                <a:gd name="connsiteX24" fmla="*/ 461962 w 709612"/>
                <a:gd name="connsiteY24" fmla="*/ 566737 h 923925"/>
                <a:gd name="connsiteX25" fmla="*/ 530583 w 709612"/>
                <a:gd name="connsiteY25" fmla="*/ 692507 h 923925"/>
                <a:gd name="connsiteX26" fmla="*/ 584767 w 709612"/>
                <a:gd name="connsiteY26" fmla="*/ 592736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323850 w 709612"/>
                <a:gd name="connsiteY21" fmla="*/ 733425 h 923925"/>
                <a:gd name="connsiteX22" fmla="*/ 424251 w 709612"/>
                <a:gd name="connsiteY22" fmla="*/ 739355 h 923925"/>
                <a:gd name="connsiteX23" fmla="*/ 461962 w 709612"/>
                <a:gd name="connsiteY23" fmla="*/ 652462 h 923925"/>
                <a:gd name="connsiteX24" fmla="*/ 461962 w 709612"/>
                <a:gd name="connsiteY24" fmla="*/ 566737 h 923925"/>
                <a:gd name="connsiteX25" fmla="*/ 530583 w 709612"/>
                <a:gd name="connsiteY25" fmla="*/ 692507 h 923925"/>
                <a:gd name="connsiteX26" fmla="*/ 584767 w 709612"/>
                <a:gd name="connsiteY26" fmla="*/ 592736 h 923925"/>
                <a:gd name="connsiteX27" fmla="*/ 585787 w 709612"/>
                <a:gd name="connsiteY27"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283187 w 709612"/>
                <a:gd name="connsiteY21" fmla="*/ 676315 h 923925"/>
                <a:gd name="connsiteX22" fmla="*/ 323850 w 709612"/>
                <a:gd name="connsiteY22" fmla="*/ 733425 h 923925"/>
                <a:gd name="connsiteX23" fmla="*/ 424251 w 709612"/>
                <a:gd name="connsiteY23" fmla="*/ 739355 h 923925"/>
                <a:gd name="connsiteX24" fmla="*/ 461962 w 709612"/>
                <a:gd name="connsiteY24" fmla="*/ 652462 h 923925"/>
                <a:gd name="connsiteX25" fmla="*/ 461962 w 709612"/>
                <a:gd name="connsiteY25" fmla="*/ 566737 h 923925"/>
                <a:gd name="connsiteX26" fmla="*/ 530583 w 709612"/>
                <a:gd name="connsiteY26" fmla="*/ 692507 h 923925"/>
                <a:gd name="connsiteX27" fmla="*/ 584767 w 709612"/>
                <a:gd name="connsiteY27" fmla="*/ 592736 h 923925"/>
                <a:gd name="connsiteX28" fmla="*/ 585787 w 709612"/>
                <a:gd name="connsiteY28"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06196 w 709612"/>
                <a:gd name="connsiteY19" fmla="*/ 677831 h 923925"/>
                <a:gd name="connsiteX20" fmla="*/ 261937 w 709612"/>
                <a:gd name="connsiteY20" fmla="*/ 619125 h 923925"/>
                <a:gd name="connsiteX21" fmla="*/ 265157 w 709612"/>
                <a:gd name="connsiteY21" fmla="*/ 635102 h 923925"/>
                <a:gd name="connsiteX22" fmla="*/ 283187 w 709612"/>
                <a:gd name="connsiteY22" fmla="*/ 676315 h 923925"/>
                <a:gd name="connsiteX23" fmla="*/ 323850 w 709612"/>
                <a:gd name="connsiteY23" fmla="*/ 733425 h 923925"/>
                <a:gd name="connsiteX24" fmla="*/ 424251 w 709612"/>
                <a:gd name="connsiteY24" fmla="*/ 739355 h 923925"/>
                <a:gd name="connsiteX25" fmla="*/ 461962 w 709612"/>
                <a:gd name="connsiteY25" fmla="*/ 652462 h 923925"/>
                <a:gd name="connsiteX26" fmla="*/ 461962 w 709612"/>
                <a:gd name="connsiteY26" fmla="*/ 566737 h 923925"/>
                <a:gd name="connsiteX27" fmla="*/ 530583 w 709612"/>
                <a:gd name="connsiteY27" fmla="*/ 692507 h 923925"/>
                <a:gd name="connsiteX28" fmla="*/ 584767 w 709612"/>
                <a:gd name="connsiteY28" fmla="*/ 592736 h 923925"/>
                <a:gd name="connsiteX29" fmla="*/ 585787 w 709612"/>
                <a:gd name="connsiteY29" fmla="*/ 476250 h 923925"/>
                <a:gd name="connsiteX0" fmla="*/ 585787 w 709612"/>
                <a:gd name="connsiteY0" fmla="*/ 476250 h 923925"/>
                <a:gd name="connsiteX1" fmla="*/ 709612 w 709612"/>
                <a:gd name="connsiteY1" fmla="*/ 495300 h 923925"/>
                <a:gd name="connsiteX2" fmla="*/ 700087 w 709612"/>
                <a:gd name="connsiteY2" fmla="*/ 914400 h 923925"/>
                <a:gd name="connsiteX3" fmla="*/ 319087 w 709612"/>
                <a:gd name="connsiteY3" fmla="*/ 923925 h 923925"/>
                <a:gd name="connsiteX4" fmla="*/ 0 w 709612"/>
                <a:gd name="connsiteY4" fmla="*/ 871537 h 923925"/>
                <a:gd name="connsiteX5" fmla="*/ 42862 w 709612"/>
                <a:gd name="connsiteY5" fmla="*/ 390525 h 923925"/>
                <a:gd name="connsiteX6" fmla="*/ 195262 w 709612"/>
                <a:gd name="connsiteY6" fmla="*/ 57150 h 923925"/>
                <a:gd name="connsiteX7" fmla="*/ 252412 w 709612"/>
                <a:gd name="connsiteY7" fmla="*/ 0 h 923925"/>
                <a:gd name="connsiteX8" fmla="*/ 311521 w 709612"/>
                <a:gd name="connsiteY8" fmla="*/ 6613 h 923925"/>
                <a:gd name="connsiteX9" fmla="*/ 342430 w 709612"/>
                <a:gd name="connsiteY9" fmla="*/ 29795 h 923925"/>
                <a:gd name="connsiteX10" fmla="*/ 352425 w 709612"/>
                <a:gd name="connsiteY10" fmla="*/ 76200 h 923925"/>
                <a:gd name="connsiteX11" fmla="*/ 190500 w 709612"/>
                <a:gd name="connsiteY11" fmla="*/ 228600 h 923925"/>
                <a:gd name="connsiteX12" fmla="*/ 162126 w 709612"/>
                <a:gd name="connsiteY12" fmla="*/ 248736 h 923925"/>
                <a:gd name="connsiteX13" fmla="*/ 154398 w 709612"/>
                <a:gd name="connsiteY13" fmla="*/ 300252 h 923925"/>
                <a:gd name="connsiteX14" fmla="*/ 154398 w 709612"/>
                <a:gd name="connsiteY14" fmla="*/ 331161 h 923925"/>
                <a:gd name="connsiteX15" fmla="*/ 192834 w 709612"/>
                <a:gd name="connsiteY15" fmla="*/ 384354 h 923925"/>
                <a:gd name="connsiteX16" fmla="*/ 201823 w 709612"/>
                <a:gd name="connsiteY16" fmla="*/ 467892 h 923925"/>
                <a:gd name="connsiteX17" fmla="*/ 252412 w 709612"/>
                <a:gd name="connsiteY17" fmla="*/ 552450 h 923925"/>
                <a:gd name="connsiteX18" fmla="*/ 171450 w 709612"/>
                <a:gd name="connsiteY18" fmla="*/ 628650 h 923925"/>
                <a:gd name="connsiteX19" fmla="*/ 221651 w 709612"/>
                <a:gd name="connsiteY19" fmla="*/ 695862 h 923925"/>
                <a:gd name="connsiteX20" fmla="*/ 261937 w 709612"/>
                <a:gd name="connsiteY20" fmla="*/ 619125 h 923925"/>
                <a:gd name="connsiteX21" fmla="*/ 265157 w 709612"/>
                <a:gd name="connsiteY21" fmla="*/ 635102 h 923925"/>
                <a:gd name="connsiteX22" fmla="*/ 283187 w 709612"/>
                <a:gd name="connsiteY22" fmla="*/ 676315 h 923925"/>
                <a:gd name="connsiteX23" fmla="*/ 323850 w 709612"/>
                <a:gd name="connsiteY23" fmla="*/ 733425 h 923925"/>
                <a:gd name="connsiteX24" fmla="*/ 424251 w 709612"/>
                <a:gd name="connsiteY24" fmla="*/ 739355 h 923925"/>
                <a:gd name="connsiteX25" fmla="*/ 461962 w 709612"/>
                <a:gd name="connsiteY25" fmla="*/ 652462 h 923925"/>
                <a:gd name="connsiteX26" fmla="*/ 461962 w 709612"/>
                <a:gd name="connsiteY26" fmla="*/ 566737 h 923925"/>
                <a:gd name="connsiteX27" fmla="*/ 530583 w 709612"/>
                <a:gd name="connsiteY27" fmla="*/ 692507 h 923925"/>
                <a:gd name="connsiteX28" fmla="*/ 584767 w 709612"/>
                <a:gd name="connsiteY28" fmla="*/ 592736 h 923925"/>
                <a:gd name="connsiteX29" fmla="*/ 585787 w 709612"/>
                <a:gd name="connsiteY29" fmla="*/ 476250 h 923925"/>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52412 w 709612"/>
                <a:gd name="connsiteY8" fmla="*/ 38536 h 962461"/>
                <a:gd name="connsiteX9" fmla="*/ 311521 w 709612"/>
                <a:gd name="connsiteY9" fmla="*/ 45149 h 962461"/>
                <a:gd name="connsiteX10" fmla="*/ 342430 w 709612"/>
                <a:gd name="connsiteY10" fmla="*/ 68331 h 962461"/>
                <a:gd name="connsiteX11" fmla="*/ 352425 w 709612"/>
                <a:gd name="connsiteY11" fmla="*/ 114736 h 962461"/>
                <a:gd name="connsiteX12" fmla="*/ 190500 w 709612"/>
                <a:gd name="connsiteY12" fmla="*/ 267136 h 962461"/>
                <a:gd name="connsiteX13" fmla="*/ 162126 w 709612"/>
                <a:gd name="connsiteY13" fmla="*/ 287272 h 962461"/>
                <a:gd name="connsiteX14" fmla="*/ 154398 w 709612"/>
                <a:gd name="connsiteY14" fmla="*/ 338788 h 962461"/>
                <a:gd name="connsiteX15" fmla="*/ 154398 w 709612"/>
                <a:gd name="connsiteY15" fmla="*/ 369697 h 962461"/>
                <a:gd name="connsiteX16" fmla="*/ 192834 w 709612"/>
                <a:gd name="connsiteY16" fmla="*/ 422890 h 962461"/>
                <a:gd name="connsiteX17" fmla="*/ 201823 w 709612"/>
                <a:gd name="connsiteY17" fmla="*/ 506428 h 962461"/>
                <a:gd name="connsiteX18" fmla="*/ 252412 w 709612"/>
                <a:gd name="connsiteY18" fmla="*/ 590986 h 962461"/>
                <a:gd name="connsiteX19" fmla="*/ 171450 w 709612"/>
                <a:gd name="connsiteY19" fmla="*/ 667186 h 962461"/>
                <a:gd name="connsiteX20" fmla="*/ 221651 w 709612"/>
                <a:gd name="connsiteY20" fmla="*/ 734398 h 962461"/>
                <a:gd name="connsiteX21" fmla="*/ 261937 w 709612"/>
                <a:gd name="connsiteY21" fmla="*/ 657661 h 962461"/>
                <a:gd name="connsiteX22" fmla="*/ 265157 w 709612"/>
                <a:gd name="connsiteY22" fmla="*/ 673638 h 962461"/>
                <a:gd name="connsiteX23" fmla="*/ 283187 w 709612"/>
                <a:gd name="connsiteY23" fmla="*/ 714851 h 962461"/>
                <a:gd name="connsiteX24" fmla="*/ 323850 w 709612"/>
                <a:gd name="connsiteY24" fmla="*/ 771961 h 962461"/>
                <a:gd name="connsiteX25" fmla="*/ 424251 w 709612"/>
                <a:gd name="connsiteY25" fmla="*/ 777891 h 962461"/>
                <a:gd name="connsiteX26" fmla="*/ 461962 w 709612"/>
                <a:gd name="connsiteY26" fmla="*/ 690998 h 962461"/>
                <a:gd name="connsiteX27" fmla="*/ 461962 w 709612"/>
                <a:gd name="connsiteY27" fmla="*/ 605273 h 962461"/>
                <a:gd name="connsiteX28" fmla="*/ 530583 w 709612"/>
                <a:gd name="connsiteY28" fmla="*/ 731043 h 962461"/>
                <a:gd name="connsiteX29" fmla="*/ 584767 w 709612"/>
                <a:gd name="connsiteY29" fmla="*/ 631272 h 962461"/>
                <a:gd name="connsiteX30" fmla="*/ 585787 w 709612"/>
                <a:gd name="connsiteY30"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11521 w 709612"/>
                <a:gd name="connsiteY9" fmla="*/ 45149 h 962461"/>
                <a:gd name="connsiteX10" fmla="*/ 342430 w 709612"/>
                <a:gd name="connsiteY10" fmla="*/ 68331 h 962461"/>
                <a:gd name="connsiteX11" fmla="*/ 352425 w 709612"/>
                <a:gd name="connsiteY11" fmla="*/ 114736 h 962461"/>
                <a:gd name="connsiteX12" fmla="*/ 190500 w 709612"/>
                <a:gd name="connsiteY12" fmla="*/ 267136 h 962461"/>
                <a:gd name="connsiteX13" fmla="*/ 162126 w 709612"/>
                <a:gd name="connsiteY13" fmla="*/ 287272 h 962461"/>
                <a:gd name="connsiteX14" fmla="*/ 154398 w 709612"/>
                <a:gd name="connsiteY14" fmla="*/ 338788 h 962461"/>
                <a:gd name="connsiteX15" fmla="*/ 154398 w 709612"/>
                <a:gd name="connsiteY15" fmla="*/ 369697 h 962461"/>
                <a:gd name="connsiteX16" fmla="*/ 192834 w 709612"/>
                <a:gd name="connsiteY16" fmla="*/ 422890 h 962461"/>
                <a:gd name="connsiteX17" fmla="*/ 201823 w 709612"/>
                <a:gd name="connsiteY17" fmla="*/ 506428 h 962461"/>
                <a:gd name="connsiteX18" fmla="*/ 252412 w 709612"/>
                <a:gd name="connsiteY18" fmla="*/ 590986 h 962461"/>
                <a:gd name="connsiteX19" fmla="*/ 171450 w 709612"/>
                <a:gd name="connsiteY19" fmla="*/ 667186 h 962461"/>
                <a:gd name="connsiteX20" fmla="*/ 221651 w 709612"/>
                <a:gd name="connsiteY20" fmla="*/ 734398 h 962461"/>
                <a:gd name="connsiteX21" fmla="*/ 261937 w 709612"/>
                <a:gd name="connsiteY21" fmla="*/ 657661 h 962461"/>
                <a:gd name="connsiteX22" fmla="*/ 265157 w 709612"/>
                <a:gd name="connsiteY22" fmla="*/ 673638 h 962461"/>
                <a:gd name="connsiteX23" fmla="*/ 283187 w 709612"/>
                <a:gd name="connsiteY23" fmla="*/ 714851 h 962461"/>
                <a:gd name="connsiteX24" fmla="*/ 323850 w 709612"/>
                <a:gd name="connsiteY24" fmla="*/ 771961 h 962461"/>
                <a:gd name="connsiteX25" fmla="*/ 424251 w 709612"/>
                <a:gd name="connsiteY25" fmla="*/ 777891 h 962461"/>
                <a:gd name="connsiteX26" fmla="*/ 461962 w 709612"/>
                <a:gd name="connsiteY26" fmla="*/ 690998 h 962461"/>
                <a:gd name="connsiteX27" fmla="*/ 461962 w 709612"/>
                <a:gd name="connsiteY27" fmla="*/ 605273 h 962461"/>
                <a:gd name="connsiteX28" fmla="*/ 530583 w 709612"/>
                <a:gd name="connsiteY28" fmla="*/ 731043 h 962461"/>
                <a:gd name="connsiteX29" fmla="*/ 584767 w 709612"/>
                <a:gd name="connsiteY29" fmla="*/ 631272 h 962461"/>
                <a:gd name="connsiteX30" fmla="*/ 585787 w 709612"/>
                <a:gd name="connsiteY30"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42430 w 709612"/>
                <a:gd name="connsiteY10" fmla="*/ 68331 h 962461"/>
                <a:gd name="connsiteX11" fmla="*/ 352425 w 709612"/>
                <a:gd name="connsiteY11" fmla="*/ 114736 h 962461"/>
                <a:gd name="connsiteX12" fmla="*/ 190500 w 709612"/>
                <a:gd name="connsiteY12" fmla="*/ 267136 h 962461"/>
                <a:gd name="connsiteX13" fmla="*/ 162126 w 709612"/>
                <a:gd name="connsiteY13" fmla="*/ 287272 h 962461"/>
                <a:gd name="connsiteX14" fmla="*/ 154398 w 709612"/>
                <a:gd name="connsiteY14" fmla="*/ 338788 h 962461"/>
                <a:gd name="connsiteX15" fmla="*/ 154398 w 709612"/>
                <a:gd name="connsiteY15" fmla="*/ 369697 h 962461"/>
                <a:gd name="connsiteX16" fmla="*/ 192834 w 709612"/>
                <a:gd name="connsiteY16" fmla="*/ 422890 h 962461"/>
                <a:gd name="connsiteX17" fmla="*/ 201823 w 709612"/>
                <a:gd name="connsiteY17" fmla="*/ 506428 h 962461"/>
                <a:gd name="connsiteX18" fmla="*/ 252412 w 709612"/>
                <a:gd name="connsiteY18" fmla="*/ 590986 h 962461"/>
                <a:gd name="connsiteX19" fmla="*/ 171450 w 709612"/>
                <a:gd name="connsiteY19" fmla="*/ 667186 h 962461"/>
                <a:gd name="connsiteX20" fmla="*/ 221651 w 709612"/>
                <a:gd name="connsiteY20" fmla="*/ 734398 h 962461"/>
                <a:gd name="connsiteX21" fmla="*/ 261937 w 709612"/>
                <a:gd name="connsiteY21" fmla="*/ 657661 h 962461"/>
                <a:gd name="connsiteX22" fmla="*/ 265157 w 709612"/>
                <a:gd name="connsiteY22" fmla="*/ 673638 h 962461"/>
                <a:gd name="connsiteX23" fmla="*/ 283187 w 709612"/>
                <a:gd name="connsiteY23" fmla="*/ 714851 h 962461"/>
                <a:gd name="connsiteX24" fmla="*/ 323850 w 709612"/>
                <a:gd name="connsiteY24" fmla="*/ 771961 h 962461"/>
                <a:gd name="connsiteX25" fmla="*/ 424251 w 709612"/>
                <a:gd name="connsiteY25" fmla="*/ 777891 h 962461"/>
                <a:gd name="connsiteX26" fmla="*/ 461962 w 709612"/>
                <a:gd name="connsiteY26" fmla="*/ 690998 h 962461"/>
                <a:gd name="connsiteX27" fmla="*/ 461962 w 709612"/>
                <a:gd name="connsiteY27" fmla="*/ 605273 h 962461"/>
                <a:gd name="connsiteX28" fmla="*/ 530583 w 709612"/>
                <a:gd name="connsiteY28" fmla="*/ 731043 h 962461"/>
                <a:gd name="connsiteX29" fmla="*/ 584767 w 709612"/>
                <a:gd name="connsiteY29" fmla="*/ 631272 h 962461"/>
                <a:gd name="connsiteX30" fmla="*/ 585787 w 709612"/>
                <a:gd name="connsiteY30"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52425 w 709612"/>
                <a:gd name="connsiteY11" fmla="*/ 114736 h 962461"/>
                <a:gd name="connsiteX12" fmla="*/ 190500 w 709612"/>
                <a:gd name="connsiteY12" fmla="*/ 267136 h 962461"/>
                <a:gd name="connsiteX13" fmla="*/ 162126 w 709612"/>
                <a:gd name="connsiteY13" fmla="*/ 287272 h 962461"/>
                <a:gd name="connsiteX14" fmla="*/ 154398 w 709612"/>
                <a:gd name="connsiteY14" fmla="*/ 338788 h 962461"/>
                <a:gd name="connsiteX15" fmla="*/ 154398 w 709612"/>
                <a:gd name="connsiteY15" fmla="*/ 369697 h 962461"/>
                <a:gd name="connsiteX16" fmla="*/ 192834 w 709612"/>
                <a:gd name="connsiteY16" fmla="*/ 422890 h 962461"/>
                <a:gd name="connsiteX17" fmla="*/ 201823 w 709612"/>
                <a:gd name="connsiteY17" fmla="*/ 506428 h 962461"/>
                <a:gd name="connsiteX18" fmla="*/ 252412 w 709612"/>
                <a:gd name="connsiteY18" fmla="*/ 590986 h 962461"/>
                <a:gd name="connsiteX19" fmla="*/ 171450 w 709612"/>
                <a:gd name="connsiteY19" fmla="*/ 667186 h 962461"/>
                <a:gd name="connsiteX20" fmla="*/ 221651 w 709612"/>
                <a:gd name="connsiteY20" fmla="*/ 734398 h 962461"/>
                <a:gd name="connsiteX21" fmla="*/ 261937 w 709612"/>
                <a:gd name="connsiteY21" fmla="*/ 657661 h 962461"/>
                <a:gd name="connsiteX22" fmla="*/ 265157 w 709612"/>
                <a:gd name="connsiteY22" fmla="*/ 673638 h 962461"/>
                <a:gd name="connsiteX23" fmla="*/ 283187 w 709612"/>
                <a:gd name="connsiteY23" fmla="*/ 714851 h 962461"/>
                <a:gd name="connsiteX24" fmla="*/ 323850 w 709612"/>
                <a:gd name="connsiteY24" fmla="*/ 771961 h 962461"/>
                <a:gd name="connsiteX25" fmla="*/ 424251 w 709612"/>
                <a:gd name="connsiteY25" fmla="*/ 777891 h 962461"/>
                <a:gd name="connsiteX26" fmla="*/ 461962 w 709612"/>
                <a:gd name="connsiteY26" fmla="*/ 690998 h 962461"/>
                <a:gd name="connsiteX27" fmla="*/ 461962 w 709612"/>
                <a:gd name="connsiteY27" fmla="*/ 605273 h 962461"/>
                <a:gd name="connsiteX28" fmla="*/ 530583 w 709612"/>
                <a:gd name="connsiteY28" fmla="*/ 731043 h 962461"/>
                <a:gd name="connsiteX29" fmla="*/ 584767 w 709612"/>
                <a:gd name="connsiteY29" fmla="*/ 631272 h 962461"/>
                <a:gd name="connsiteX30" fmla="*/ 585787 w 709612"/>
                <a:gd name="connsiteY30"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52425 w 709612"/>
                <a:gd name="connsiteY11" fmla="*/ 114736 h 962461"/>
                <a:gd name="connsiteX12" fmla="*/ 190500 w 709612"/>
                <a:gd name="connsiteY12" fmla="*/ 267136 h 962461"/>
                <a:gd name="connsiteX13" fmla="*/ 162126 w 709612"/>
                <a:gd name="connsiteY13" fmla="*/ 287272 h 962461"/>
                <a:gd name="connsiteX14" fmla="*/ 154398 w 709612"/>
                <a:gd name="connsiteY14" fmla="*/ 338788 h 962461"/>
                <a:gd name="connsiteX15" fmla="*/ 154398 w 709612"/>
                <a:gd name="connsiteY15" fmla="*/ 369697 h 962461"/>
                <a:gd name="connsiteX16" fmla="*/ 192834 w 709612"/>
                <a:gd name="connsiteY16" fmla="*/ 422890 h 962461"/>
                <a:gd name="connsiteX17" fmla="*/ 201823 w 709612"/>
                <a:gd name="connsiteY17" fmla="*/ 506428 h 962461"/>
                <a:gd name="connsiteX18" fmla="*/ 252412 w 709612"/>
                <a:gd name="connsiteY18" fmla="*/ 590986 h 962461"/>
                <a:gd name="connsiteX19" fmla="*/ 171450 w 709612"/>
                <a:gd name="connsiteY19" fmla="*/ 667186 h 962461"/>
                <a:gd name="connsiteX20" fmla="*/ 221651 w 709612"/>
                <a:gd name="connsiteY20" fmla="*/ 734398 h 962461"/>
                <a:gd name="connsiteX21" fmla="*/ 261937 w 709612"/>
                <a:gd name="connsiteY21" fmla="*/ 657661 h 962461"/>
                <a:gd name="connsiteX22" fmla="*/ 265157 w 709612"/>
                <a:gd name="connsiteY22" fmla="*/ 673638 h 962461"/>
                <a:gd name="connsiteX23" fmla="*/ 283187 w 709612"/>
                <a:gd name="connsiteY23" fmla="*/ 714851 h 962461"/>
                <a:gd name="connsiteX24" fmla="*/ 323850 w 709612"/>
                <a:gd name="connsiteY24" fmla="*/ 771961 h 962461"/>
                <a:gd name="connsiteX25" fmla="*/ 424251 w 709612"/>
                <a:gd name="connsiteY25" fmla="*/ 777891 h 962461"/>
                <a:gd name="connsiteX26" fmla="*/ 461962 w 709612"/>
                <a:gd name="connsiteY26" fmla="*/ 690998 h 962461"/>
                <a:gd name="connsiteX27" fmla="*/ 461962 w 709612"/>
                <a:gd name="connsiteY27" fmla="*/ 605273 h 962461"/>
                <a:gd name="connsiteX28" fmla="*/ 530583 w 709612"/>
                <a:gd name="connsiteY28" fmla="*/ 731043 h 962461"/>
                <a:gd name="connsiteX29" fmla="*/ 584767 w 709612"/>
                <a:gd name="connsiteY29" fmla="*/ 631272 h 962461"/>
                <a:gd name="connsiteX30" fmla="*/ 585787 w 709612"/>
                <a:gd name="connsiteY30"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52425 w 709612"/>
                <a:gd name="connsiteY11" fmla="*/ 114736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54398 w 709612"/>
                <a:gd name="connsiteY15" fmla="*/ 338788 h 962461"/>
                <a:gd name="connsiteX16" fmla="*/ 154398 w 709612"/>
                <a:gd name="connsiteY16" fmla="*/ 369697 h 962461"/>
                <a:gd name="connsiteX17" fmla="*/ 192834 w 709612"/>
                <a:gd name="connsiteY17" fmla="*/ 422890 h 962461"/>
                <a:gd name="connsiteX18" fmla="*/ 201823 w 709612"/>
                <a:gd name="connsiteY18" fmla="*/ 506428 h 962461"/>
                <a:gd name="connsiteX19" fmla="*/ 252412 w 709612"/>
                <a:gd name="connsiteY19" fmla="*/ 590986 h 962461"/>
                <a:gd name="connsiteX20" fmla="*/ 171450 w 709612"/>
                <a:gd name="connsiteY20" fmla="*/ 667186 h 962461"/>
                <a:gd name="connsiteX21" fmla="*/ 221651 w 709612"/>
                <a:gd name="connsiteY21" fmla="*/ 734398 h 962461"/>
                <a:gd name="connsiteX22" fmla="*/ 261937 w 709612"/>
                <a:gd name="connsiteY22" fmla="*/ 657661 h 962461"/>
                <a:gd name="connsiteX23" fmla="*/ 265157 w 709612"/>
                <a:gd name="connsiteY23" fmla="*/ 673638 h 962461"/>
                <a:gd name="connsiteX24" fmla="*/ 283187 w 709612"/>
                <a:gd name="connsiteY24" fmla="*/ 714851 h 962461"/>
                <a:gd name="connsiteX25" fmla="*/ 323850 w 709612"/>
                <a:gd name="connsiteY25" fmla="*/ 771961 h 962461"/>
                <a:gd name="connsiteX26" fmla="*/ 424251 w 709612"/>
                <a:gd name="connsiteY26" fmla="*/ 777891 h 962461"/>
                <a:gd name="connsiteX27" fmla="*/ 461962 w 709612"/>
                <a:gd name="connsiteY27" fmla="*/ 690998 h 962461"/>
                <a:gd name="connsiteX28" fmla="*/ 461962 w 709612"/>
                <a:gd name="connsiteY28" fmla="*/ 605273 h 962461"/>
                <a:gd name="connsiteX29" fmla="*/ 530583 w 709612"/>
                <a:gd name="connsiteY29" fmla="*/ 731043 h 962461"/>
                <a:gd name="connsiteX30" fmla="*/ 584767 w 709612"/>
                <a:gd name="connsiteY30" fmla="*/ 631272 h 962461"/>
                <a:gd name="connsiteX31" fmla="*/ 585787 w 709612"/>
                <a:gd name="connsiteY31"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52425 w 709612"/>
                <a:gd name="connsiteY11" fmla="*/ 114736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54398 w 709612"/>
                <a:gd name="connsiteY15" fmla="*/ 338788 h 962461"/>
                <a:gd name="connsiteX16" fmla="*/ 154398 w 709612"/>
                <a:gd name="connsiteY16" fmla="*/ 369697 h 962461"/>
                <a:gd name="connsiteX17" fmla="*/ 192834 w 709612"/>
                <a:gd name="connsiteY17" fmla="*/ 422890 h 962461"/>
                <a:gd name="connsiteX18" fmla="*/ 201823 w 709612"/>
                <a:gd name="connsiteY18" fmla="*/ 506428 h 962461"/>
                <a:gd name="connsiteX19" fmla="*/ 252412 w 709612"/>
                <a:gd name="connsiteY19" fmla="*/ 590986 h 962461"/>
                <a:gd name="connsiteX20" fmla="*/ 171450 w 709612"/>
                <a:gd name="connsiteY20" fmla="*/ 667186 h 962461"/>
                <a:gd name="connsiteX21" fmla="*/ 221651 w 709612"/>
                <a:gd name="connsiteY21" fmla="*/ 734398 h 962461"/>
                <a:gd name="connsiteX22" fmla="*/ 261937 w 709612"/>
                <a:gd name="connsiteY22" fmla="*/ 657661 h 962461"/>
                <a:gd name="connsiteX23" fmla="*/ 265157 w 709612"/>
                <a:gd name="connsiteY23" fmla="*/ 673638 h 962461"/>
                <a:gd name="connsiteX24" fmla="*/ 283187 w 709612"/>
                <a:gd name="connsiteY24" fmla="*/ 714851 h 962461"/>
                <a:gd name="connsiteX25" fmla="*/ 323850 w 709612"/>
                <a:gd name="connsiteY25" fmla="*/ 771961 h 962461"/>
                <a:gd name="connsiteX26" fmla="*/ 424251 w 709612"/>
                <a:gd name="connsiteY26" fmla="*/ 777891 h 962461"/>
                <a:gd name="connsiteX27" fmla="*/ 461962 w 709612"/>
                <a:gd name="connsiteY27" fmla="*/ 690998 h 962461"/>
                <a:gd name="connsiteX28" fmla="*/ 461962 w 709612"/>
                <a:gd name="connsiteY28" fmla="*/ 605273 h 962461"/>
                <a:gd name="connsiteX29" fmla="*/ 530583 w 709612"/>
                <a:gd name="connsiteY29" fmla="*/ 731043 h 962461"/>
                <a:gd name="connsiteX30" fmla="*/ 584767 w 709612"/>
                <a:gd name="connsiteY30" fmla="*/ 631272 h 962461"/>
                <a:gd name="connsiteX31" fmla="*/ 585787 w 709612"/>
                <a:gd name="connsiteY31"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54398 w 709612"/>
                <a:gd name="connsiteY15" fmla="*/ 338788 h 962461"/>
                <a:gd name="connsiteX16" fmla="*/ 154398 w 709612"/>
                <a:gd name="connsiteY16" fmla="*/ 369697 h 962461"/>
                <a:gd name="connsiteX17" fmla="*/ 192834 w 709612"/>
                <a:gd name="connsiteY17" fmla="*/ 422890 h 962461"/>
                <a:gd name="connsiteX18" fmla="*/ 201823 w 709612"/>
                <a:gd name="connsiteY18" fmla="*/ 506428 h 962461"/>
                <a:gd name="connsiteX19" fmla="*/ 252412 w 709612"/>
                <a:gd name="connsiteY19" fmla="*/ 590986 h 962461"/>
                <a:gd name="connsiteX20" fmla="*/ 171450 w 709612"/>
                <a:gd name="connsiteY20" fmla="*/ 667186 h 962461"/>
                <a:gd name="connsiteX21" fmla="*/ 221651 w 709612"/>
                <a:gd name="connsiteY21" fmla="*/ 734398 h 962461"/>
                <a:gd name="connsiteX22" fmla="*/ 261937 w 709612"/>
                <a:gd name="connsiteY22" fmla="*/ 657661 h 962461"/>
                <a:gd name="connsiteX23" fmla="*/ 265157 w 709612"/>
                <a:gd name="connsiteY23" fmla="*/ 673638 h 962461"/>
                <a:gd name="connsiteX24" fmla="*/ 283187 w 709612"/>
                <a:gd name="connsiteY24" fmla="*/ 714851 h 962461"/>
                <a:gd name="connsiteX25" fmla="*/ 323850 w 709612"/>
                <a:gd name="connsiteY25" fmla="*/ 771961 h 962461"/>
                <a:gd name="connsiteX26" fmla="*/ 424251 w 709612"/>
                <a:gd name="connsiteY26" fmla="*/ 777891 h 962461"/>
                <a:gd name="connsiteX27" fmla="*/ 461962 w 709612"/>
                <a:gd name="connsiteY27" fmla="*/ 690998 h 962461"/>
                <a:gd name="connsiteX28" fmla="*/ 461962 w 709612"/>
                <a:gd name="connsiteY28" fmla="*/ 605273 h 962461"/>
                <a:gd name="connsiteX29" fmla="*/ 530583 w 709612"/>
                <a:gd name="connsiteY29" fmla="*/ 731043 h 962461"/>
                <a:gd name="connsiteX30" fmla="*/ 584767 w 709612"/>
                <a:gd name="connsiteY30" fmla="*/ 631272 h 962461"/>
                <a:gd name="connsiteX31" fmla="*/ 585787 w 709612"/>
                <a:gd name="connsiteY31"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54398 w 709612"/>
                <a:gd name="connsiteY16" fmla="*/ 338788 h 962461"/>
                <a:gd name="connsiteX17" fmla="*/ 154398 w 709612"/>
                <a:gd name="connsiteY17" fmla="*/ 369697 h 962461"/>
                <a:gd name="connsiteX18" fmla="*/ 192834 w 709612"/>
                <a:gd name="connsiteY18" fmla="*/ 422890 h 962461"/>
                <a:gd name="connsiteX19" fmla="*/ 201823 w 709612"/>
                <a:gd name="connsiteY19" fmla="*/ 506428 h 962461"/>
                <a:gd name="connsiteX20" fmla="*/ 252412 w 709612"/>
                <a:gd name="connsiteY20" fmla="*/ 590986 h 962461"/>
                <a:gd name="connsiteX21" fmla="*/ 171450 w 709612"/>
                <a:gd name="connsiteY21" fmla="*/ 667186 h 962461"/>
                <a:gd name="connsiteX22" fmla="*/ 221651 w 709612"/>
                <a:gd name="connsiteY22" fmla="*/ 734398 h 962461"/>
                <a:gd name="connsiteX23" fmla="*/ 261937 w 709612"/>
                <a:gd name="connsiteY23" fmla="*/ 657661 h 962461"/>
                <a:gd name="connsiteX24" fmla="*/ 265157 w 709612"/>
                <a:gd name="connsiteY24" fmla="*/ 673638 h 962461"/>
                <a:gd name="connsiteX25" fmla="*/ 283187 w 709612"/>
                <a:gd name="connsiteY25" fmla="*/ 714851 h 962461"/>
                <a:gd name="connsiteX26" fmla="*/ 323850 w 709612"/>
                <a:gd name="connsiteY26" fmla="*/ 771961 h 962461"/>
                <a:gd name="connsiteX27" fmla="*/ 424251 w 709612"/>
                <a:gd name="connsiteY27" fmla="*/ 777891 h 962461"/>
                <a:gd name="connsiteX28" fmla="*/ 461962 w 709612"/>
                <a:gd name="connsiteY28" fmla="*/ 690998 h 962461"/>
                <a:gd name="connsiteX29" fmla="*/ 461962 w 709612"/>
                <a:gd name="connsiteY29" fmla="*/ 605273 h 962461"/>
                <a:gd name="connsiteX30" fmla="*/ 530583 w 709612"/>
                <a:gd name="connsiteY30" fmla="*/ 731043 h 962461"/>
                <a:gd name="connsiteX31" fmla="*/ 584767 w 709612"/>
                <a:gd name="connsiteY31" fmla="*/ 631272 h 962461"/>
                <a:gd name="connsiteX32" fmla="*/ 585787 w 709612"/>
                <a:gd name="connsiteY32"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54398 w 709612"/>
                <a:gd name="connsiteY17" fmla="*/ 369697 h 962461"/>
                <a:gd name="connsiteX18" fmla="*/ 192834 w 709612"/>
                <a:gd name="connsiteY18" fmla="*/ 422890 h 962461"/>
                <a:gd name="connsiteX19" fmla="*/ 201823 w 709612"/>
                <a:gd name="connsiteY19" fmla="*/ 506428 h 962461"/>
                <a:gd name="connsiteX20" fmla="*/ 252412 w 709612"/>
                <a:gd name="connsiteY20" fmla="*/ 590986 h 962461"/>
                <a:gd name="connsiteX21" fmla="*/ 171450 w 709612"/>
                <a:gd name="connsiteY21" fmla="*/ 667186 h 962461"/>
                <a:gd name="connsiteX22" fmla="*/ 221651 w 709612"/>
                <a:gd name="connsiteY22" fmla="*/ 734398 h 962461"/>
                <a:gd name="connsiteX23" fmla="*/ 261937 w 709612"/>
                <a:gd name="connsiteY23" fmla="*/ 657661 h 962461"/>
                <a:gd name="connsiteX24" fmla="*/ 265157 w 709612"/>
                <a:gd name="connsiteY24" fmla="*/ 673638 h 962461"/>
                <a:gd name="connsiteX25" fmla="*/ 283187 w 709612"/>
                <a:gd name="connsiteY25" fmla="*/ 714851 h 962461"/>
                <a:gd name="connsiteX26" fmla="*/ 323850 w 709612"/>
                <a:gd name="connsiteY26" fmla="*/ 771961 h 962461"/>
                <a:gd name="connsiteX27" fmla="*/ 424251 w 709612"/>
                <a:gd name="connsiteY27" fmla="*/ 777891 h 962461"/>
                <a:gd name="connsiteX28" fmla="*/ 461962 w 709612"/>
                <a:gd name="connsiteY28" fmla="*/ 690998 h 962461"/>
                <a:gd name="connsiteX29" fmla="*/ 461962 w 709612"/>
                <a:gd name="connsiteY29" fmla="*/ 605273 h 962461"/>
                <a:gd name="connsiteX30" fmla="*/ 530583 w 709612"/>
                <a:gd name="connsiteY30" fmla="*/ 731043 h 962461"/>
                <a:gd name="connsiteX31" fmla="*/ 584767 w 709612"/>
                <a:gd name="connsiteY31" fmla="*/ 631272 h 962461"/>
                <a:gd name="connsiteX32" fmla="*/ 585787 w 709612"/>
                <a:gd name="connsiteY32"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192834 w 709612"/>
                <a:gd name="connsiteY18" fmla="*/ 422890 h 962461"/>
                <a:gd name="connsiteX19" fmla="*/ 201823 w 709612"/>
                <a:gd name="connsiteY19" fmla="*/ 506428 h 962461"/>
                <a:gd name="connsiteX20" fmla="*/ 252412 w 709612"/>
                <a:gd name="connsiteY20" fmla="*/ 590986 h 962461"/>
                <a:gd name="connsiteX21" fmla="*/ 171450 w 709612"/>
                <a:gd name="connsiteY21" fmla="*/ 667186 h 962461"/>
                <a:gd name="connsiteX22" fmla="*/ 221651 w 709612"/>
                <a:gd name="connsiteY22" fmla="*/ 734398 h 962461"/>
                <a:gd name="connsiteX23" fmla="*/ 261937 w 709612"/>
                <a:gd name="connsiteY23" fmla="*/ 657661 h 962461"/>
                <a:gd name="connsiteX24" fmla="*/ 265157 w 709612"/>
                <a:gd name="connsiteY24" fmla="*/ 673638 h 962461"/>
                <a:gd name="connsiteX25" fmla="*/ 283187 w 709612"/>
                <a:gd name="connsiteY25" fmla="*/ 714851 h 962461"/>
                <a:gd name="connsiteX26" fmla="*/ 323850 w 709612"/>
                <a:gd name="connsiteY26" fmla="*/ 771961 h 962461"/>
                <a:gd name="connsiteX27" fmla="*/ 424251 w 709612"/>
                <a:gd name="connsiteY27" fmla="*/ 777891 h 962461"/>
                <a:gd name="connsiteX28" fmla="*/ 461962 w 709612"/>
                <a:gd name="connsiteY28" fmla="*/ 690998 h 962461"/>
                <a:gd name="connsiteX29" fmla="*/ 461962 w 709612"/>
                <a:gd name="connsiteY29" fmla="*/ 605273 h 962461"/>
                <a:gd name="connsiteX30" fmla="*/ 530583 w 709612"/>
                <a:gd name="connsiteY30" fmla="*/ 731043 h 962461"/>
                <a:gd name="connsiteX31" fmla="*/ 584767 w 709612"/>
                <a:gd name="connsiteY31" fmla="*/ 631272 h 962461"/>
                <a:gd name="connsiteX32" fmla="*/ 585787 w 709612"/>
                <a:gd name="connsiteY32"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17812 w 709612"/>
                <a:gd name="connsiteY18" fmla="*/ 441025 h 962461"/>
                <a:gd name="connsiteX19" fmla="*/ 201823 w 709612"/>
                <a:gd name="connsiteY19" fmla="*/ 506428 h 962461"/>
                <a:gd name="connsiteX20" fmla="*/ 252412 w 709612"/>
                <a:gd name="connsiteY20" fmla="*/ 590986 h 962461"/>
                <a:gd name="connsiteX21" fmla="*/ 171450 w 709612"/>
                <a:gd name="connsiteY21" fmla="*/ 667186 h 962461"/>
                <a:gd name="connsiteX22" fmla="*/ 221651 w 709612"/>
                <a:gd name="connsiteY22" fmla="*/ 734398 h 962461"/>
                <a:gd name="connsiteX23" fmla="*/ 261937 w 709612"/>
                <a:gd name="connsiteY23" fmla="*/ 657661 h 962461"/>
                <a:gd name="connsiteX24" fmla="*/ 265157 w 709612"/>
                <a:gd name="connsiteY24" fmla="*/ 673638 h 962461"/>
                <a:gd name="connsiteX25" fmla="*/ 283187 w 709612"/>
                <a:gd name="connsiteY25" fmla="*/ 714851 h 962461"/>
                <a:gd name="connsiteX26" fmla="*/ 323850 w 709612"/>
                <a:gd name="connsiteY26" fmla="*/ 771961 h 962461"/>
                <a:gd name="connsiteX27" fmla="*/ 424251 w 709612"/>
                <a:gd name="connsiteY27" fmla="*/ 777891 h 962461"/>
                <a:gd name="connsiteX28" fmla="*/ 461962 w 709612"/>
                <a:gd name="connsiteY28" fmla="*/ 690998 h 962461"/>
                <a:gd name="connsiteX29" fmla="*/ 461962 w 709612"/>
                <a:gd name="connsiteY29" fmla="*/ 605273 h 962461"/>
                <a:gd name="connsiteX30" fmla="*/ 530583 w 709612"/>
                <a:gd name="connsiteY30" fmla="*/ 731043 h 962461"/>
                <a:gd name="connsiteX31" fmla="*/ 584767 w 709612"/>
                <a:gd name="connsiteY31" fmla="*/ 631272 h 962461"/>
                <a:gd name="connsiteX32" fmla="*/ 585787 w 709612"/>
                <a:gd name="connsiteY32"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52412 w 709612"/>
                <a:gd name="connsiteY20" fmla="*/ 590986 h 962461"/>
                <a:gd name="connsiteX21" fmla="*/ 171450 w 709612"/>
                <a:gd name="connsiteY21" fmla="*/ 667186 h 962461"/>
                <a:gd name="connsiteX22" fmla="*/ 221651 w 709612"/>
                <a:gd name="connsiteY22" fmla="*/ 734398 h 962461"/>
                <a:gd name="connsiteX23" fmla="*/ 261937 w 709612"/>
                <a:gd name="connsiteY23" fmla="*/ 657661 h 962461"/>
                <a:gd name="connsiteX24" fmla="*/ 265157 w 709612"/>
                <a:gd name="connsiteY24" fmla="*/ 673638 h 962461"/>
                <a:gd name="connsiteX25" fmla="*/ 283187 w 709612"/>
                <a:gd name="connsiteY25" fmla="*/ 714851 h 962461"/>
                <a:gd name="connsiteX26" fmla="*/ 323850 w 709612"/>
                <a:gd name="connsiteY26" fmla="*/ 771961 h 962461"/>
                <a:gd name="connsiteX27" fmla="*/ 424251 w 709612"/>
                <a:gd name="connsiteY27" fmla="*/ 777891 h 962461"/>
                <a:gd name="connsiteX28" fmla="*/ 461962 w 709612"/>
                <a:gd name="connsiteY28" fmla="*/ 690998 h 962461"/>
                <a:gd name="connsiteX29" fmla="*/ 461962 w 709612"/>
                <a:gd name="connsiteY29" fmla="*/ 605273 h 962461"/>
                <a:gd name="connsiteX30" fmla="*/ 530583 w 709612"/>
                <a:gd name="connsiteY30" fmla="*/ 731043 h 962461"/>
                <a:gd name="connsiteX31" fmla="*/ 584767 w 709612"/>
                <a:gd name="connsiteY31" fmla="*/ 631272 h 962461"/>
                <a:gd name="connsiteX32" fmla="*/ 585787 w 709612"/>
                <a:gd name="connsiteY32"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52412 w 709612"/>
                <a:gd name="connsiteY21" fmla="*/ 590986 h 962461"/>
                <a:gd name="connsiteX22" fmla="*/ 171450 w 709612"/>
                <a:gd name="connsiteY22" fmla="*/ 667186 h 962461"/>
                <a:gd name="connsiteX23" fmla="*/ 221651 w 709612"/>
                <a:gd name="connsiteY23" fmla="*/ 734398 h 962461"/>
                <a:gd name="connsiteX24" fmla="*/ 261937 w 709612"/>
                <a:gd name="connsiteY24" fmla="*/ 657661 h 962461"/>
                <a:gd name="connsiteX25" fmla="*/ 265157 w 709612"/>
                <a:gd name="connsiteY25" fmla="*/ 673638 h 962461"/>
                <a:gd name="connsiteX26" fmla="*/ 283187 w 709612"/>
                <a:gd name="connsiteY26" fmla="*/ 714851 h 962461"/>
                <a:gd name="connsiteX27" fmla="*/ 323850 w 709612"/>
                <a:gd name="connsiteY27" fmla="*/ 771961 h 962461"/>
                <a:gd name="connsiteX28" fmla="*/ 424251 w 709612"/>
                <a:gd name="connsiteY28" fmla="*/ 777891 h 962461"/>
                <a:gd name="connsiteX29" fmla="*/ 461962 w 709612"/>
                <a:gd name="connsiteY29" fmla="*/ 690998 h 962461"/>
                <a:gd name="connsiteX30" fmla="*/ 461962 w 709612"/>
                <a:gd name="connsiteY30" fmla="*/ 605273 h 962461"/>
                <a:gd name="connsiteX31" fmla="*/ 530583 w 709612"/>
                <a:gd name="connsiteY31" fmla="*/ 731043 h 962461"/>
                <a:gd name="connsiteX32" fmla="*/ 584767 w 709612"/>
                <a:gd name="connsiteY32" fmla="*/ 631272 h 962461"/>
                <a:gd name="connsiteX33" fmla="*/ 585787 w 709612"/>
                <a:gd name="connsiteY33"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221651 w 709612"/>
                <a:gd name="connsiteY23" fmla="*/ 734398 h 962461"/>
                <a:gd name="connsiteX24" fmla="*/ 261937 w 709612"/>
                <a:gd name="connsiteY24" fmla="*/ 657661 h 962461"/>
                <a:gd name="connsiteX25" fmla="*/ 265157 w 709612"/>
                <a:gd name="connsiteY25" fmla="*/ 673638 h 962461"/>
                <a:gd name="connsiteX26" fmla="*/ 283187 w 709612"/>
                <a:gd name="connsiteY26" fmla="*/ 714851 h 962461"/>
                <a:gd name="connsiteX27" fmla="*/ 323850 w 709612"/>
                <a:gd name="connsiteY27" fmla="*/ 771961 h 962461"/>
                <a:gd name="connsiteX28" fmla="*/ 424251 w 709612"/>
                <a:gd name="connsiteY28" fmla="*/ 777891 h 962461"/>
                <a:gd name="connsiteX29" fmla="*/ 461962 w 709612"/>
                <a:gd name="connsiteY29" fmla="*/ 690998 h 962461"/>
                <a:gd name="connsiteX30" fmla="*/ 461962 w 709612"/>
                <a:gd name="connsiteY30" fmla="*/ 605273 h 962461"/>
                <a:gd name="connsiteX31" fmla="*/ 530583 w 709612"/>
                <a:gd name="connsiteY31" fmla="*/ 731043 h 962461"/>
                <a:gd name="connsiteX32" fmla="*/ 584767 w 709612"/>
                <a:gd name="connsiteY32" fmla="*/ 631272 h 962461"/>
                <a:gd name="connsiteX33" fmla="*/ 585787 w 709612"/>
                <a:gd name="connsiteY33"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23850 w 709612"/>
                <a:gd name="connsiteY28" fmla="*/ 771961 h 962461"/>
                <a:gd name="connsiteX29" fmla="*/ 424251 w 709612"/>
                <a:gd name="connsiteY29" fmla="*/ 777891 h 962461"/>
                <a:gd name="connsiteX30" fmla="*/ 461962 w 709612"/>
                <a:gd name="connsiteY30" fmla="*/ 690998 h 962461"/>
                <a:gd name="connsiteX31" fmla="*/ 461962 w 709612"/>
                <a:gd name="connsiteY31" fmla="*/ 605273 h 962461"/>
                <a:gd name="connsiteX32" fmla="*/ 530583 w 709612"/>
                <a:gd name="connsiteY32" fmla="*/ 731043 h 962461"/>
                <a:gd name="connsiteX33" fmla="*/ 584767 w 709612"/>
                <a:gd name="connsiteY33" fmla="*/ 631272 h 962461"/>
                <a:gd name="connsiteX34" fmla="*/ 585787 w 709612"/>
                <a:gd name="connsiteY34"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24251 w 709612"/>
                <a:gd name="connsiteY29" fmla="*/ 777891 h 962461"/>
                <a:gd name="connsiteX30" fmla="*/ 461962 w 709612"/>
                <a:gd name="connsiteY30" fmla="*/ 690998 h 962461"/>
                <a:gd name="connsiteX31" fmla="*/ 461962 w 709612"/>
                <a:gd name="connsiteY31" fmla="*/ 605273 h 962461"/>
                <a:gd name="connsiteX32" fmla="*/ 530583 w 709612"/>
                <a:gd name="connsiteY32" fmla="*/ 731043 h 962461"/>
                <a:gd name="connsiteX33" fmla="*/ 584767 w 709612"/>
                <a:gd name="connsiteY33" fmla="*/ 631272 h 962461"/>
                <a:gd name="connsiteX34" fmla="*/ 585787 w 709612"/>
                <a:gd name="connsiteY34"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24251 w 709612"/>
                <a:gd name="connsiteY29" fmla="*/ 777891 h 962461"/>
                <a:gd name="connsiteX30" fmla="*/ 461962 w 709612"/>
                <a:gd name="connsiteY30" fmla="*/ 690998 h 962461"/>
                <a:gd name="connsiteX31" fmla="*/ 461962 w 709612"/>
                <a:gd name="connsiteY31" fmla="*/ 605273 h 962461"/>
                <a:gd name="connsiteX32" fmla="*/ 530583 w 709612"/>
                <a:gd name="connsiteY32" fmla="*/ 731043 h 962461"/>
                <a:gd name="connsiteX33" fmla="*/ 584767 w 709612"/>
                <a:gd name="connsiteY33" fmla="*/ 631272 h 962461"/>
                <a:gd name="connsiteX34" fmla="*/ 585787 w 709612"/>
                <a:gd name="connsiteY34"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44233 w 709612"/>
                <a:gd name="connsiteY29" fmla="*/ 705352 h 962461"/>
                <a:gd name="connsiteX30" fmla="*/ 461962 w 709612"/>
                <a:gd name="connsiteY30" fmla="*/ 690998 h 962461"/>
                <a:gd name="connsiteX31" fmla="*/ 461962 w 709612"/>
                <a:gd name="connsiteY31" fmla="*/ 605273 h 962461"/>
                <a:gd name="connsiteX32" fmla="*/ 530583 w 709612"/>
                <a:gd name="connsiteY32" fmla="*/ 731043 h 962461"/>
                <a:gd name="connsiteX33" fmla="*/ 584767 w 709612"/>
                <a:gd name="connsiteY33" fmla="*/ 631272 h 962461"/>
                <a:gd name="connsiteX34" fmla="*/ 585787 w 709612"/>
                <a:gd name="connsiteY34"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44233 w 709612"/>
                <a:gd name="connsiteY29" fmla="*/ 705352 h 962461"/>
                <a:gd name="connsiteX30" fmla="*/ 461962 w 709612"/>
                <a:gd name="connsiteY30" fmla="*/ 690998 h 962461"/>
                <a:gd name="connsiteX31" fmla="*/ 461962 w 709612"/>
                <a:gd name="connsiteY31" fmla="*/ 605273 h 962461"/>
                <a:gd name="connsiteX32" fmla="*/ 530583 w 709612"/>
                <a:gd name="connsiteY32" fmla="*/ 731043 h 962461"/>
                <a:gd name="connsiteX33" fmla="*/ 584767 w 709612"/>
                <a:gd name="connsiteY33" fmla="*/ 631272 h 962461"/>
                <a:gd name="connsiteX34" fmla="*/ 585787 w 709612"/>
                <a:gd name="connsiteY34"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44233 w 709612"/>
                <a:gd name="connsiteY29" fmla="*/ 705352 h 962461"/>
                <a:gd name="connsiteX30" fmla="*/ 439483 w 709612"/>
                <a:gd name="connsiteY30" fmla="*/ 657320 h 962461"/>
                <a:gd name="connsiteX31" fmla="*/ 461962 w 709612"/>
                <a:gd name="connsiteY31" fmla="*/ 605273 h 962461"/>
                <a:gd name="connsiteX32" fmla="*/ 530583 w 709612"/>
                <a:gd name="connsiteY32" fmla="*/ 731043 h 962461"/>
                <a:gd name="connsiteX33" fmla="*/ 584767 w 709612"/>
                <a:gd name="connsiteY33" fmla="*/ 631272 h 962461"/>
                <a:gd name="connsiteX34" fmla="*/ 585787 w 709612"/>
                <a:gd name="connsiteY34"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29246 w 709612"/>
                <a:gd name="connsiteY29" fmla="*/ 689808 h 962461"/>
                <a:gd name="connsiteX30" fmla="*/ 439483 w 709612"/>
                <a:gd name="connsiteY30" fmla="*/ 657320 h 962461"/>
                <a:gd name="connsiteX31" fmla="*/ 461962 w 709612"/>
                <a:gd name="connsiteY31" fmla="*/ 605273 h 962461"/>
                <a:gd name="connsiteX32" fmla="*/ 530583 w 709612"/>
                <a:gd name="connsiteY32" fmla="*/ 731043 h 962461"/>
                <a:gd name="connsiteX33" fmla="*/ 584767 w 709612"/>
                <a:gd name="connsiteY33" fmla="*/ 631272 h 962461"/>
                <a:gd name="connsiteX34" fmla="*/ 585787 w 709612"/>
                <a:gd name="connsiteY34"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29246 w 709612"/>
                <a:gd name="connsiteY29" fmla="*/ 689808 h 962461"/>
                <a:gd name="connsiteX30" fmla="*/ 439483 w 709612"/>
                <a:gd name="connsiteY30" fmla="*/ 657320 h 962461"/>
                <a:gd name="connsiteX31" fmla="*/ 461962 w 709612"/>
                <a:gd name="connsiteY31" fmla="*/ 605273 h 962461"/>
                <a:gd name="connsiteX32" fmla="*/ 530583 w 709612"/>
                <a:gd name="connsiteY32" fmla="*/ 731043 h 962461"/>
                <a:gd name="connsiteX33" fmla="*/ 584767 w 709612"/>
                <a:gd name="connsiteY33" fmla="*/ 631272 h 962461"/>
                <a:gd name="connsiteX34" fmla="*/ 585787 w 709612"/>
                <a:gd name="connsiteY34"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16372 w 709612"/>
                <a:gd name="connsiteY29" fmla="*/ 691713 h 962461"/>
                <a:gd name="connsiteX30" fmla="*/ 429246 w 709612"/>
                <a:gd name="connsiteY30" fmla="*/ 689808 h 962461"/>
                <a:gd name="connsiteX31" fmla="*/ 439483 w 709612"/>
                <a:gd name="connsiteY31" fmla="*/ 657320 h 962461"/>
                <a:gd name="connsiteX32" fmla="*/ 461962 w 709612"/>
                <a:gd name="connsiteY32" fmla="*/ 605273 h 962461"/>
                <a:gd name="connsiteX33" fmla="*/ 530583 w 709612"/>
                <a:gd name="connsiteY33" fmla="*/ 731043 h 962461"/>
                <a:gd name="connsiteX34" fmla="*/ 584767 w 709612"/>
                <a:gd name="connsiteY34" fmla="*/ 631272 h 962461"/>
                <a:gd name="connsiteX35" fmla="*/ 585787 w 709612"/>
                <a:gd name="connsiteY35"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16372 w 709612"/>
                <a:gd name="connsiteY29" fmla="*/ 691713 h 962461"/>
                <a:gd name="connsiteX30" fmla="*/ 429246 w 709612"/>
                <a:gd name="connsiteY30" fmla="*/ 689808 h 962461"/>
                <a:gd name="connsiteX31" fmla="*/ 439483 w 709612"/>
                <a:gd name="connsiteY31" fmla="*/ 657320 h 962461"/>
                <a:gd name="connsiteX32" fmla="*/ 461962 w 709612"/>
                <a:gd name="connsiteY32" fmla="*/ 605273 h 962461"/>
                <a:gd name="connsiteX33" fmla="*/ 503791 w 709612"/>
                <a:gd name="connsiteY33" fmla="*/ 637309 h 962461"/>
                <a:gd name="connsiteX34" fmla="*/ 530583 w 709612"/>
                <a:gd name="connsiteY34" fmla="*/ 731043 h 962461"/>
                <a:gd name="connsiteX35" fmla="*/ 584767 w 709612"/>
                <a:gd name="connsiteY35" fmla="*/ 631272 h 962461"/>
                <a:gd name="connsiteX36" fmla="*/ 585787 w 709612"/>
                <a:gd name="connsiteY36"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16372 w 709612"/>
                <a:gd name="connsiteY29" fmla="*/ 691713 h 962461"/>
                <a:gd name="connsiteX30" fmla="*/ 429246 w 709612"/>
                <a:gd name="connsiteY30" fmla="*/ 689808 h 962461"/>
                <a:gd name="connsiteX31" fmla="*/ 439483 w 709612"/>
                <a:gd name="connsiteY31" fmla="*/ 657320 h 962461"/>
                <a:gd name="connsiteX32" fmla="*/ 461962 w 709612"/>
                <a:gd name="connsiteY32" fmla="*/ 605273 h 962461"/>
                <a:gd name="connsiteX33" fmla="*/ 503791 w 709612"/>
                <a:gd name="connsiteY33" fmla="*/ 637309 h 962461"/>
                <a:gd name="connsiteX34" fmla="*/ 530583 w 709612"/>
                <a:gd name="connsiteY34" fmla="*/ 731043 h 962461"/>
                <a:gd name="connsiteX35" fmla="*/ 549799 w 709612"/>
                <a:gd name="connsiteY35" fmla="*/ 646817 h 962461"/>
                <a:gd name="connsiteX36" fmla="*/ 585787 w 709612"/>
                <a:gd name="connsiteY36"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16372 w 709612"/>
                <a:gd name="connsiteY29" fmla="*/ 691713 h 962461"/>
                <a:gd name="connsiteX30" fmla="*/ 429246 w 709612"/>
                <a:gd name="connsiteY30" fmla="*/ 689808 h 962461"/>
                <a:gd name="connsiteX31" fmla="*/ 439483 w 709612"/>
                <a:gd name="connsiteY31" fmla="*/ 657320 h 962461"/>
                <a:gd name="connsiteX32" fmla="*/ 461962 w 709612"/>
                <a:gd name="connsiteY32" fmla="*/ 605273 h 962461"/>
                <a:gd name="connsiteX33" fmla="*/ 503791 w 709612"/>
                <a:gd name="connsiteY33" fmla="*/ 637309 h 962461"/>
                <a:gd name="connsiteX34" fmla="*/ 530583 w 709612"/>
                <a:gd name="connsiteY34" fmla="*/ 731043 h 962461"/>
                <a:gd name="connsiteX35" fmla="*/ 549799 w 709612"/>
                <a:gd name="connsiteY35" fmla="*/ 646817 h 962461"/>
                <a:gd name="connsiteX36" fmla="*/ 585787 w 709612"/>
                <a:gd name="connsiteY36"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16372 w 709612"/>
                <a:gd name="connsiteY29" fmla="*/ 691713 h 962461"/>
                <a:gd name="connsiteX30" fmla="*/ 429246 w 709612"/>
                <a:gd name="connsiteY30" fmla="*/ 689808 h 962461"/>
                <a:gd name="connsiteX31" fmla="*/ 439483 w 709612"/>
                <a:gd name="connsiteY31" fmla="*/ 657320 h 962461"/>
                <a:gd name="connsiteX32" fmla="*/ 461962 w 709612"/>
                <a:gd name="connsiteY32" fmla="*/ 605273 h 962461"/>
                <a:gd name="connsiteX33" fmla="*/ 503791 w 709612"/>
                <a:gd name="connsiteY33" fmla="*/ 637309 h 962461"/>
                <a:gd name="connsiteX34" fmla="*/ 530583 w 709612"/>
                <a:gd name="connsiteY34" fmla="*/ 731043 h 962461"/>
                <a:gd name="connsiteX35" fmla="*/ 549799 w 709612"/>
                <a:gd name="connsiteY35" fmla="*/ 646817 h 962461"/>
                <a:gd name="connsiteX36" fmla="*/ 585787 w 709612"/>
                <a:gd name="connsiteY36"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16372 w 709612"/>
                <a:gd name="connsiteY29" fmla="*/ 691713 h 962461"/>
                <a:gd name="connsiteX30" fmla="*/ 429246 w 709612"/>
                <a:gd name="connsiteY30" fmla="*/ 689808 h 962461"/>
                <a:gd name="connsiteX31" fmla="*/ 439483 w 709612"/>
                <a:gd name="connsiteY31" fmla="*/ 657320 h 962461"/>
                <a:gd name="connsiteX32" fmla="*/ 461962 w 709612"/>
                <a:gd name="connsiteY32" fmla="*/ 605273 h 962461"/>
                <a:gd name="connsiteX33" fmla="*/ 503791 w 709612"/>
                <a:gd name="connsiteY33" fmla="*/ 637309 h 962461"/>
                <a:gd name="connsiteX34" fmla="*/ 530583 w 709612"/>
                <a:gd name="connsiteY34" fmla="*/ 731043 h 962461"/>
                <a:gd name="connsiteX35" fmla="*/ 549799 w 709612"/>
                <a:gd name="connsiteY35" fmla="*/ 646817 h 962461"/>
                <a:gd name="connsiteX36" fmla="*/ 585787 w 709612"/>
                <a:gd name="connsiteY36"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16372 w 709612"/>
                <a:gd name="connsiteY29" fmla="*/ 691713 h 962461"/>
                <a:gd name="connsiteX30" fmla="*/ 429246 w 709612"/>
                <a:gd name="connsiteY30" fmla="*/ 689808 h 962461"/>
                <a:gd name="connsiteX31" fmla="*/ 439483 w 709612"/>
                <a:gd name="connsiteY31" fmla="*/ 657320 h 962461"/>
                <a:gd name="connsiteX32" fmla="*/ 461962 w 709612"/>
                <a:gd name="connsiteY32" fmla="*/ 605273 h 962461"/>
                <a:gd name="connsiteX33" fmla="*/ 503791 w 709612"/>
                <a:gd name="connsiteY33" fmla="*/ 637309 h 962461"/>
                <a:gd name="connsiteX34" fmla="*/ 530583 w 709612"/>
                <a:gd name="connsiteY34" fmla="*/ 731043 h 962461"/>
                <a:gd name="connsiteX35" fmla="*/ 549799 w 709612"/>
                <a:gd name="connsiteY35" fmla="*/ 646817 h 962461"/>
                <a:gd name="connsiteX36" fmla="*/ 585787 w 709612"/>
                <a:gd name="connsiteY36"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16372 w 709612"/>
                <a:gd name="connsiteY29" fmla="*/ 691713 h 962461"/>
                <a:gd name="connsiteX30" fmla="*/ 429246 w 709612"/>
                <a:gd name="connsiteY30" fmla="*/ 689808 h 962461"/>
                <a:gd name="connsiteX31" fmla="*/ 439483 w 709612"/>
                <a:gd name="connsiteY31" fmla="*/ 657320 h 962461"/>
                <a:gd name="connsiteX32" fmla="*/ 461962 w 709612"/>
                <a:gd name="connsiteY32" fmla="*/ 605273 h 962461"/>
                <a:gd name="connsiteX33" fmla="*/ 503791 w 709612"/>
                <a:gd name="connsiteY33" fmla="*/ 637309 h 962461"/>
                <a:gd name="connsiteX34" fmla="*/ 530583 w 709612"/>
                <a:gd name="connsiteY34" fmla="*/ 731043 h 962461"/>
                <a:gd name="connsiteX35" fmla="*/ 549799 w 709612"/>
                <a:gd name="connsiteY35" fmla="*/ 646817 h 962461"/>
                <a:gd name="connsiteX36" fmla="*/ 591209 w 709612"/>
                <a:gd name="connsiteY36" fmla="*/ 606221 h 962461"/>
                <a:gd name="connsiteX37" fmla="*/ 585787 w 709612"/>
                <a:gd name="connsiteY37" fmla="*/ 514786 h 962461"/>
                <a:gd name="connsiteX0" fmla="*/ 585787 w 709612"/>
                <a:gd name="connsiteY0" fmla="*/ 514786 h 962461"/>
                <a:gd name="connsiteX1" fmla="*/ 709612 w 709612"/>
                <a:gd name="connsiteY1" fmla="*/ 533836 h 962461"/>
                <a:gd name="connsiteX2" fmla="*/ 700087 w 709612"/>
                <a:gd name="connsiteY2" fmla="*/ 952936 h 962461"/>
                <a:gd name="connsiteX3" fmla="*/ 319087 w 709612"/>
                <a:gd name="connsiteY3" fmla="*/ 962461 h 962461"/>
                <a:gd name="connsiteX4" fmla="*/ 0 w 709612"/>
                <a:gd name="connsiteY4" fmla="*/ 910073 h 962461"/>
                <a:gd name="connsiteX5" fmla="*/ 42862 w 709612"/>
                <a:gd name="connsiteY5" fmla="*/ 429061 h 962461"/>
                <a:gd name="connsiteX6" fmla="*/ 195262 w 709612"/>
                <a:gd name="connsiteY6" fmla="*/ 95686 h 962461"/>
                <a:gd name="connsiteX7" fmla="*/ 249027 w 709612"/>
                <a:gd name="connsiteY7" fmla="*/ 0 h 962461"/>
                <a:gd name="connsiteX8" fmla="*/ 282384 w 709612"/>
                <a:gd name="connsiteY8" fmla="*/ 17811 h 962461"/>
                <a:gd name="connsiteX9" fmla="*/ 326508 w 709612"/>
                <a:gd name="connsiteY9" fmla="*/ 29604 h 962461"/>
                <a:gd name="connsiteX10" fmla="*/ 362412 w 709612"/>
                <a:gd name="connsiteY10" fmla="*/ 68331 h 962461"/>
                <a:gd name="connsiteX11" fmla="*/ 317458 w 709612"/>
                <a:gd name="connsiteY11" fmla="*/ 140643 h 962461"/>
                <a:gd name="connsiteX12" fmla="*/ 221552 w 709612"/>
                <a:gd name="connsiteY12" fmla="*/ 251296 h 962461"/>
                <a:gd name="connsiteX13" fmla="*/ 190500 w 709612"/>
                <a:gd name="connsiteY13" fmla="*/ 267136 h 962461"/>
                <a:gd name="connsiteX14" fmla="*/ 162126 w 709612"/>
                <a:gd name="connsiteY14" fmla="*/ 287272 h 962461"/>
                <a:gd name="connsiteX15" fmla="*/ 176594 w 709612"/>
                <a:gd name="connsiteY15" fmla="*/ 303110 h 962461"/>
                <a:gd name="connsiteX16" fmla="*/ 174379 w 709612"/>
                <a:gd name="connsiteY16" fmla="*/ 351741 h 962461"/>
                <a:gd name="connsiteX17" fmla="*/ 194361 w 709612"/>
                <a:gd name="connsiteY17" fmla="*/ 393014 h 962461"/>
                <a:gd name="connsiteX18" fmla="*/ 205324 w 709612"/>
                <a:gd name="connsiteY18" fmla="*/ 443616 h 962461"/>
                <a:gd name="connsiteX19" fmla="*/ 201823 w 709612"/>
                <a:gd name="connsiteY19" fmla="*/ 506428 h 962461"/>
                <a:gd name="connsiteX20" fmla="*/ 246529 w 709612"/>
                <a:gd name="connsiteY20" fmla="*/ 575133 h 962461"/>
                <a:gd name="connsiteX21" fmla="*/ 234928 w 709612"/>
                <a:gd name="connsiteY21" fmla="*/ 588396 h 962461"/>
                <a:gd name="connsiteX22" fmla="*/ 171450 w 709612"/>
                <a:gd name="connsiteY22" fmla="*/ 667186 h 962461"/>
                <a:gd name="connsiteX23" fmla="*/ 191580 w 709612"/>
                <a:gd name="connsiteY23" fmla="*/ 691713 h 962461"/>
                <a:gd name="connsiteX24" fmla="*/ 221651 w 709612"/>
                <a:gd name="connsiteY24" fmla="*/ 734398 h 962461"/>
                <a:gd name="connsiteX25" fmla="*/ 261937 w 709612"/>
                <a:gd name="connsiteY25" fmla="*/ 657661 h 962461"/>
                <a:gd name="connsiteX26" fmla="*/ 265157 w 709612"/>
                <a:gd name="connsiteY26" fmla="*/ 673638 h 962461"/>
                <a:gd name="connsiteX27" fmla="*/ 283187 w 709612"/>
                <a:gd name="connsiteY27" fmla="*/ 714851 h 962461"/>
                <a:gd name="connsiteX28" fmla="*/ 343831 w 709612"/>
                <a:gd name="connsiteY28" fmla="*/ 735690 h 962461"/>
                <a:gd name="connsiteX29" fmla="*/ 416372 w 709612"/>
                <a:gd name="connsiteY29" fmla="*/ 691713 h 962461"/>
                <a:gd name="connsiteX30" fmla="*/ 429246 w 709612"/>
                <a:gd name="connsiteY30" fmla="*/ 689808 h 962461"/>
                <a:gd name="connsiteX31" fmla="*/ 439483 w 709612"/>
                <a:gd name="connsiteY31" fmla="*/ 657320 h 962461"/>
                <a:gd name="connsiteX32" fmla="*/ 461962 w 709612"/>
                <a:gd name="connsiteY32" fmla="*/ 605273 h 962461"/>
                <a:gd name="connsiteX33" fmla="*/ 503791 w 709612"/>
                <a:gd name="connsiteY33" fmla="*/ 637309 h 962461"/>
                <a:gd name="connsiteX34" fmla="*/ 530583 w 709612"/>
                <a:gd name="connsiteY34" fmla="*/ 731043 h 962461"/>
                <a:gd name="connsiteX35" fmla="*/ 549799 w 709612"/>
                <a:gd name="connsiteY35" fmla="*/ 646817 h 962461"/>
                <a:gd name="connsiteX36" fmla="*/ 591209 w 709612"/>
                <a:gd name="connsiteY36" fmla="*/ 606221 h 962461"/>
                <a:gd name="connsiteX37" fmla="*/ 571228 w 709612"/>
                <a:gd name="connsiteY37" fmla="*/ 572541 h 962461"/>
                <a:gd name="connsiteX38" fmla="*/ 585787 w 709612"/>
                <a:gd name="connsiteY38" fmla="*/ 514786 h 96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9612" h="962461">
                  <a:moveTo>
                    <a:pt x="585787" y="514786"/>
                  </a:moveTo>
                  <a:lnTo>
                    <a:pt x="709612" y="533836"/>
                  </a:lnTo>
                  <a:lnTo>
                    <a:pt x="700087" y="952936"/>
                  </a:lnTo>
                  <a:lnTo>
                    <a:pt x="319087" y="962461"/>
                  </a:lnTo>
                  <a:lnTo>
                    <a:pt x="0" y="910073"/>
                  </a:lnTo>
                  <a:lnTo>
                    <a:pt x="42862" y="429061"/>
                  </a:lnTo>
                  <a:lnTo>
                    <a:pt x="195262" y="95686"/>
                  </a:lnTo>
                  <a:cubicBezTo>
                    <a:pt x="210686" y="78471"/>
                    <a:pt x="233603" y="17215"/>
                    <a:pt x="249027" y="0"/>
                  </a:cubicBezTo>
                  <a:lnTo>
                    <a:pt x="282384" y="17811"/>
                  </a:lnTo>
                  <a:cubicBezTo>
                    <a:pt x="296935" y="30319"/>
                    <a:pt x="311957" y="17096"/>
                    <a:pt x="326508" y="29604"/>
                  </a:cubicBezTo>
                  <a:cubicBezTo>
                    <a:pt x="334235" y="39907"/>
                    <a:pt x="354685" y="58028"/>
                    <a:pt x="362412" y="68331"/>
                  </a:cubicBezTo>
                  <a:lnTo>
                    <a:pt x="317458" y="140643"/>
                  </a:lnTo>
                  <a:cubicBezTo>
                    <a:pt x="292733" y="167683"/>
                    <a:pt x="233554" y="205170"/>
                    <a:pt x="221552" y="251296"/>
                  </a:cubicBezTo>
                  <a:cubicBezTo>
                    <a:pt x="194565" y="276696"/>
                    <a:pt x="199156" y="257686"/>
                    <a:pt x="190500" y="267136"/>
                  </a:cubicBezTo>
                  <a:cubicBezTo>
                    <a:pt x="160930" y="298468"/>
                    <a:pt x="168143" y="275330"/>
                    <a:pt x="162126" y="287272"/>
                  </a:cubicBezTo>
                  <a:cubicBezTo>
                    <a:pt x="156894" y="291972"/>
                    <a:pt x="177882" y="294524"/>
                    <a:pt x="176594" y="303110"/>
                  </a:cubicBezTo>
                  <a:cubicBezTo>
                    <a:pt x="175306" y="311696"/>
                    <a:pt x="175164" y="339348"/>
                    <a:pt x="174379" y="351741"/>
                  </a:cubicBezTo>
                  <a:cubicBezTo>
                    <a:pt x="176955" y="360327"/>
                    <a:pt x="191785" y="384428"/>
                    <a:pt x="194361" y="393014"/>
                  </a:cubicBezTo>
                  <a:lnTo>
                    <a:pt x="205324" y="443616"/>
                  </a:lnTo>
                  <a:lnTo>
                    <a:pt x="201823" y="506428"/>
                  </a:lnTo>
                  <a:cubicBezTo>
                    <a:pt x="208691" y="529211"/>
                    <a:pt x="238098" y="561040"/>
                    <a:pt x="246529" y="575133"/>
                  </a:cubicBezTo>
                  <a:cubicBezTo>
                    <a:pt x="254960" y="589226"/>
                    <a:pt x="247441" y="573917"/>
                    <a:pt x="234928" y="588396"/>
                  </a:cubicBezTo>
                  <a:lnTo>
                    <a:pt x="171450" y="667186"/>
                  </a:lnTo>
                  <a:cubicBezTo>
                    <a:pt x="173165" y="671044"/>
                    <a:pt x="189865" y="687855"/>
                    <a:pt x="191580" y="691713"/>
                  </a:cubicBezTo>
                  <a:lnTo>
                    <a:pt x="221651" y="734398"/>
                  </a:lnTo>
                  <a:lnTo>
                    <a:pt x="261937" y="657661"/>
                  </a:lnTo>
                  <a:cubicBezTo>
                    <a:pt x="271764" y="649681"/>
                    <a:pt x="261615" y="664106"/>
                    <a:pt x="265157" y="673638"/>
                  </a:cubicBezTo>
                  <a:cubicBezTo>
                    <a:pt x="268699" y="683170"/>
                    <a:pt x="273405" y="697605"/>
                    <a:pt x="283187" y="714851"/>
                  </a:cubicBezTo>
                  <a:lnTo>
                    <a:pt x="343831" y="735690"/>
                  </a:lnTo>
                  <a:cubicBezTo>
                    <a:pt x="366028" y="731402"/>
                    <a:pt x="402136" y="699360"/>
                    <a:pt x="416372" y="691713"/>
                  </a:cubicBezTo>
                  <a:cubicBezTo>
                    <a:pt x="430608" y="684066"/>
                    <a:pt x="425394" y="695108"/>
                    <a:pt x="429246" y="689808"/>
                  </a:cubicBezTo>
                  <a:cubicBezTo>
                    <a:pt x="425166" y="666887"/>
                    <a:pt x="433573" y="662105"/>
                    <a:pt x="439483" y="657320"/>
                  </a:cubicBezTo>
                  <a:lnTo>
                    <a:pt x="461962" y="605273"/>
                  </a:lnTo>
                  <a:cubicBezTo>
                    <a:pt x="470910" y="621996"/>
                    <a:pt x="494843" y="620586"/>
                    <a:pt x="503791" y="637309"/>
                  </a:cubicBezTo>
                  <a:lnTo>
                    <a:pt x="530583" y="731043"/>
                  </a:lnTo>
                  <a:lnTo>
                    <a:pt x="549799" y="646817"/>
                  </a:lnTo>
                  <a:cubicBezTo>
                    <a:pt x="559071" y="624718"/>
                    <a:pt x="585211" y="628226"/>
                    <a:pt x="591209" y="606221"/>
                  </a:cubicBezTo>
                  <a:cubicBezTo>
                    <a:pt x="596446" y="592547"/>
                    <a:pt x="572132" y="587780"/>
                    <a:pt x="571228" y="572541"/>
                  </a:cubicBezTo>
                  <a:cubicBezTo>
                    <a:pt x="570324" y="557302"/>
                    <a:pt x="564388" y="519942"/>
                    <a:pt x="585787" y="514786"/>
                  </a:cubicBezTo>
                  <a:close/>
                </a:path>
              </a:pathLst>
            </a:custGeom>
            <a:solidFill>
              <a:srgbClr val="FF9B9B"/>
            </a:solidFill>
            <a:ln>
              <a:solidFill>
                <a:srgbClr val="FF9B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4" name="Freeform 2">
              <a:extLst>
                <a:ext uri="{FF2B5EF4-FFF2-40B4-BE49-F238E27FC236}">
                  <a16:creationId xmlns:a16="http://schemas.microsoft.com/office/drawing/2014/main" id="{C7205075-C79E-461D-8337-EC1DD01FC796}"/>
                </a:ext>
              </a:extLst>
            </p:cNvPr>
            <p:cNvSpPr/>
            <p:nvPr/>
          </p:nvSpPr>
          <p:spPr>
            <a:xfrm>
              <a:off x="2525899" y="3609880"/>
              <a:ext cx="422236" cy="431909"/>
            </a:xfrm>
            <a:custGeom>
              <a:avLst/>
              <a:gdLst>
                <a:gd name="connsiteX0" fmla="*/ 0 w 421482"/>
                <a:gd name="connsiteY0" fmla="*/ 171450 h 431006"/>
                <a:gd name="connsiteX1" fmla="*/ 0 w 421482"/>
                <a:gd name="connsiteY1" fmla="*/ 431006 h 431006"/>
                <a:gd name="connsiteX2" fmla="*/ 421482 w 421482"/>
                <a:gd name="connsiteY2" fmla="*/ 421481 h 431006"/>
                <a:gd name="connsiteX3" fmla="*/ 419100 w 421482"/>
                <a:gd name="connsiteY3" fmla="*/ 195263 h 431006"/>
                <a:gd name="connsiteX4" fmla="*/ 328613 w 421482"/>
                <a:gd name="connsiteY4" fmla="*/ 209550 h 431006"/>
                <a:gd name="connsiteX5" fmla="*/ 271463 w 421482"/>
                <a:gd name="connsiteY5" fmla="*/ 166688 h 431006"/>
                <a:gd name="connsiteX6" fmla="*/ 264319 w 421482"/>
                <a:gd name="connsiteY6" fmla="*/ 111919 h 431006"/>
                <a:gd name="connsiteX7" fmla="*/ 209550 w 421482"/>
                <a:gd name="connsiteY7" fmla="*/ 47625 h 431006"/>
                <a:gd name="connsiteX8" fmla="*/ 100013 w 421482"/>
                <a:gd name="connsiteY8" fmla="*/ 0 h 431006"/>
                <a:gd name="connsiteX9" fmla="*/ 45244 w 421482"/>
                <a:gd name="connsiteY9" fmla="*/ 0 h 431006"/>
                <a:gd name="connsiteX10" fmla="*/ 64294 w 421482"/>
                <a:gd name="connsiteY10" fmla="*/ 57150 h 431006"/>
                <a:gd name="connsiteX11" fmla="*/ 35719 w 421482"/>
                <a:gd name="connsiteY11" fmla="*/ 90488 h 431006"/>
                <a:gd name="connsiteX12" fmla="*/ 64294 w 421482"/>
                <a:gd name="connsiteY12" fmla="*/ 202406 h 431006"/>
                <a:gd name="connsiteX13" fmla="*/ 40482 w 421482"/>
                <a:gd name="connsiteY13" fmla="*/ 209550 h 431006"/>
                <a:gd name="connsiteX14" fmla="*/ 0 w 421482"/>
                <a:gd name="connsiteY14" fmla="*/ 171450 h 43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482" h="431006">
                  <a:moveTo>
                    <a:pt x="0" y="171450"/>
                  </a:moveTo>
                  <a:lnTo>
                    <a:pt x="0" y="431006"/>
                  </a:lnTo>
                  <a:lnTo>
                    <a:pt x="421482" y="421481"/>
                  </a:lnTo>
                  <a:lnTo>
                    <a:pt x="419100" y="195263"/>
                  </a:lnTo>
                  <a:lnTo>
                    <a:pt x="328613" y="209550"/>
                  </a:lnTo>
                  <a:lnTo>
                    <a:pt x="271463" y="166688"/>
                  </a:lnTo>
                  <a:lnTo>
                    <a:pt x="264319" y="111919"/>
                  </a:lnTo>
                  <a:lnTo>
                    <a:pt x="209550" y="47625"/>
                  </a:lnTo>
                  <a:lnTo>
                    <a:pt x="100013" y="0"/>
                  </a:lnTo>
                  <a:lnTo>
                    <a:pt x="45244" y="0"/>
                  </a:lnTo>
                  <a:lnTo>
                    <a:pt x="64294" y="57150"/>
                  </a:lnTo>
                  <a:lnTo>
                    <a:pt x="35719" y="90488"/>
                  </a:lnTo>
                  <a:lnTo>
                    <a:pt x="64294" y="202406"/>
                  </a:lnTo>
                  <a:lnTo>
                    <a:pt x="40482" y="209550"/>
                  </a:lnTo>
                  <a:lnTo>
                    <a:pt x="0" y="171450"/>
                  </a:lnTo>
                  <a:close/>
                </a:path>
              </a:pathLst>
            </a:custGeom>
            <a:solidFill>
              <a:srgbClr val="FF9B9B"/>
            </a:solidFill>
            <a:ln>
              <a:solidFill>
                <a:srgbClr val="FF9B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5" name="TextBox 16">
              <a:extLst>
                <a:ext uri="{FF2B5EF4-FFF2-40B4-BE49-F238E27FC236}">
                  <a16:creationId xmlns:a16="http://schemas.microsoft.com/office/drawing/2014/main" id="{6A822843-4413-4484-ACF3-4EF1FFDAC822}"/>
                </a:ext>
              </a:extLst>
            </p:cNvPr>
            <p:cNvSpPr txBox="1">
              <a:spLocks noChangeArrowheads="1"/>
            </p:cNvSpPr>
            <p:nvPr/>
          </p:nvSpPr>
          <p:spPr bwMode="auto">
            <a:xfrm>
              <a:off x="3575793" y="4340748"/>
              <a:ext cx="864096" cy="13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eaLnBrk="1" hangingPunct="1"/>
              <a:r>
                <a:rPr lang="id-ID" altLang="en-US" sz="400">
                  <a:solidFill>
                    <a:srgbClr val="000000"/>
                  </a:solidFill>
                  <a:latin typeface="Verdana" panose="020B0604030504040204" pitchFamily="34" charset="0"/>
                  <a:ea typeface="MS PGothic" panose="020B0600070205080204" pitchFamily="34" charset="-128"/>
                </a:rPr>
                <a:t>Marine Concervation</a:t>
              </a:r>
            </a:p>
          </p:txBody>
        </p:sp>
        <p:sp>
          <p:nvSpPr>
            <p:cNvPr id="26" name="TextBox 17">
              <a:extLst>
                <a:ext uri="{FF2B5EF4-FFF2-40B4-BE49-F238E27FC236}">
                  <a16:creationId xmlns:a16="http://schemas.microsoft.com/office/drawing/2014/main" id="{C1B3F3BA-83B6-4789-A1F8-554DE5A89758}"/>
                </a:ext>
              </a:extLst>
            </p:cNvPr>
            <p:cNvSpPr txBox="1">
              <a:spLocks noChangeArrowheads="1"/>
            </p:cNvSpPr>
            <p:nvPr/>
          </p:nvSpPr>
          <p:spPr bwMode="auto">
            <a:xfrm>
              <a:off x="2555776" y="3836692"/>
              <a:ext cx="864096" cy="13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eaLnBrk="1" hangingPunct="1"/>
              <a:r>
                <a:rPr lang="id-ID" altLang="en-US" sz="400">
                  <a:solidFill>
                    <a:srgbClr val="000000"/>
                  </a:solidFill>
                  <a:latin typeface="Verdana" panose="020B0604030504040204" pitchFamily="34" charset="0"/>
                  <a:ea typeface="MS PGothic" panose="020B0600070205080204" pitchFamily="34" charset="-128"/>
                </a:rPr>
                <a:t>Kuta Bay</a:t>
              </a:r>
            </a:p>
          </p:txBody>
        </p:sp>
        <p:sp>
          <p:nvSpPr>
            <p:cNvPr id="27" name="TextBox 18">
              <a:extLst>
                <a:ext uri="{FF2B5EF4-FFF2-40B4-BE49-F238E27FC236}">
                  <a16:creationId xmlns:a16="http://schemas.microsoft.com/office/drawing/2014/main" id="{70F26C55-FCA4-406D-8202-48CD14EC0DA9}"/>
                </a:ext>
              </a:extLst>
            </p:cNvPr>
            <p:cNvSpPr txBox="1">
              <a:spLocks noChangeArrowheads="1"/>
            </p:cNvSpPr>
            <p:nvPr/>
          </p:nvSpPr>
          <p:spPr bwMode="auto">
            <a:xfrm>
              <a:off x="3578174" y="3767413"/>
              <a:ext cx="864096" cy="1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gn="just" eaLnBrk="1" hangingPunct="1"/>
              <a:r>
                <a:rPr lang="id-ID" altLang="en-US" sz="300">
                  <a:solidFill>
                    <a:srgbClr val="000000"/>
                  </a:solidFill>
                  <a:latin typeface="Verdana" panose="020B0604030504040204" pitchFamily="34" charset="0"/>
                  <a:ea typeface="MS PGothic" panose="020B0600070205080204" pitchFamily="34" charset="-128"/>
                </a:rPr>
                <a:t>ANG</a:t>
              </a:r>
            </a:p>
            <a:p>
              <a:pPr algn="just" eaLnBrk="1" hangingPunct="1"/>
              <a:r>
                <a:rPr lang="id-ID" altLang="en-US" sz="300">
                  <a:solidFill>
                    <a:srgbClr val="000000"/>
                  </a:solidFill>
                  <a:latin typeface="Verdana" panose="020B0604030504040204" pitchFamily="34" charset="0"/>
                  <a:ea typeface="MS PGothic" panose="020B0600070205080204" pitchFamily="34" charset="-128"/>
                </a:rPr>
                <a:t>Y</a:t>
              </a:r>
            </a:p>
          </p:txBody>
        </p:sp>
      </p:grpSp>
      <p:sp>
        <p:nvSpPr>
          <p:cNvPr id="28" name="TextBox 27">
            <a:extLst>
              <a:ext uri="{FF2B5EF4-FFF2-40B4-BE49-F238E27FC236}">
                <a16:creationId xmlns:a16="http://schemas.microsoft.com/office/drawing/2014/main" id="{5ECE1284-3418-4DF1-A2D8-8D0066F1C9CA}"/>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245128330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1327E81-4E7E-48A9-A1F4-F7681AD55EB2}"/>
              </a:ext>
            </a:extLst>
          </p:cNvPr>
          <p:cNvSpPr/>
          <p:nvPr/>
        </p:nvSpPr>
        <p:spPr>
          <a:xfrm>
            <a:off x="2971800" y="6581776"/>
            <a:ext cx="6781800" cy="276225"/>
          </a:xfrm>
          <a:prstGeom prst="rect">
            <a:avLst/>
          </a:prstGeom>
        </p:spPr>
        <p:txBody>
          <a:bodyPr>
            <a:spAutoFit/>
          </a:bodyPr>
          <a:lstStyle/>
          <a:p>
            <a:pPr algn="ctr">
              <a:defRPr/>
            </a:pPr>
            <a:r>
              <a:rPr lang="en-US" altLang="en-US" sz="1200" b="1" dirty="0">
                <a:solidFill>
                  <a:srgbClr val="FFFF00"/>
                </a:solidFill>
                <a:effectLst>
                  <a:outerShdw blurRad="38100" dist="38100" dir="2700000" algn="tl">
                    <a:srgbClr val="000000"/>
                  </a:outerShdw>
                </a:effectLst>
                <a:latin typeface="Arial Black" panose="020B0A04020102020204" pitchFamily="34" charset="0"/>
              </a:rPr>
              <a:t>MSc COURSE IN FISHERIES BUSINESS – AUP FISHERIES POLYTECHNIC </a:t>
            </a:r>
          </a:p>
        </p:txBody>
      </p:sp>
      <p:pic>
        <p:nvPicPr>
          <p:cNvPr id="34" name="Picture 33">
            <a:extLst>
              <a:ext uri="{FF2B5EF4-FFF2-40B4-BE49-F238E27FC236}">
                <a16:creationId xmlns:a16="http://schemas.microsoft.com/office/drawing/2014/main" id="{39A47221-C9E3-4376-97D7-1F010C99479C}"/>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36" name="Group 35">
            <a:extLst>
              <a:ext uri="{FF2B5EF4-FFF2-40B4-BE49-F238E27FC236}">
                <a16:creationId xmlns:a16="http://schemas.microsoft.com/office/drawing/2014/main" id="{8E6D77FB-E8BC-42E9-B237-AB1DE0CF9118}"/>
              </a:ext>
            </a:extLst>
          </p:cNvPr>
          <p:cNvGrpSpPr/>
          <p:nvPr/>
        </p:nvGrpSpPr>
        <p:grpSpPr>
          <a:xfrm>
            <a:off x="0" y="6010275"/>
            <a:ext cx="12192000" cy="861560"/>
            <a:chOff x="0" y="6128432"/>
            <a:chExt cx="12192000" cy="823861"/>
          </a:xfrm>
        </p:grpSpPr>
        <p:sp>
          <p:nvSpPr>
            <p:cNvPr id="37" name="Rectangle 36">
              <a:extLst>
                <a:ext uri="{FF2B5EF4-FFF2-40B4-BE49-F238E27FC236}">
                  <a16:creationId xmlns:a16="http://schemas.microsoft.com/office/drawing/2014/main" id="{E03A20F7-2BB8-41BD-831B-D3638C8E9BD5}"/>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8" name="Rectangle 37">
              <a:extLst>
                <a:ext uri="{FF2B5EF4-FFF2-40B4-BE49-F238E27FC236}">
                  <a16:creationId xmlns:a16="http://schemas.microsoft.com/office/drawing/2014/main" id="{2A77F8AF-D155-44E6-9FBA-634D23B024FE}"/>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Oval 48">
              <a:extLst>
                <a:ext uri="{FF2B5EF4-FFF2-40B4-BE49-F238E27FC236}">
                  <a16:creationId xmlns:a16="http://schemas.microsoft.com/office/drawing/2014/main" id="{3D7E9181-E7CA-45E7-AB3D-D713F92D54C1}"/>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1" name="Picture 50">
              <a:extLst>
                <a:ext uri="{FF2B5EF4-FFF2-40B4-BE49-F238E27FC236}">
                  <a16:creationId xmlns:a16="http://schemas.microsoft.com/office/drawing/2014/main" id="{9896F2A6-8E17-4632-A22D-3D8C4C60B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10" name="Rectangle 10">
            <a:extLst>
              <a:ext uri="{FF2B5EF4-FFF2-40B4-BE49-F238E27FC236}">
                <a16:creationId xmlns:a16="http://schemas.microsoft.com/office/drawing/2014/main" id="{D4C36A49-9EBA-47AE-BE9F-DB75BCD56C8C}"/>
              </a:ext>
            </a:extLst>
          </p:cNvPr>
          <p:cNvSpPr>
            <a:spLocks noChangeArrowheads="1"/>
          </p:cNvSpPr>
          <p:nvPr/>
        </p:nvSpPr>
        <p:spPr bwMode="auto">
          <a:xfrm>
            <a:off x="2043113" y="116049"/>
            <a:ext cx="821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lgn="ctr">
              <a:spcBef>
                <a:spcPct val="0"/>
              </a:spcBef>
              <a:buClrTx/>
              <a:buSzTx/>
              <a:buNone/>
              <a:defRPr/>
            </a:pPr>
            <a:r>
              <a:rPr lang="id-ID" altLang="en-US" sz="2400" dirty="0">
                <a:solidFill>
                  <a:schemeClr val="bg1"/>
                </a:solidFill>
                <a:latin typeface="Arial Black" panose="020B0A04020102020204" pitchFamily="34" charset="0"/>
              </a:rPr>
              <a:t>BLUE ECONOMY</a:t>
            </a:r>
            <a:r>
              <a:rPr lang="en-US" altLang="en-US" sz="2400" dirty="0">
                <a:solidFill>
                  <a:schemeClr val="bg1"/>
                </a:solidFill>
                <a:latin typeface="Arial Black" panose="020B0A04020102020204" pitchFamily="34" charset="0"/>
              </a:rPr>
              <a:t> MODEL IN SALT PRODUCTION</a:t>
            </a:r>
            <a:endParaRPr lang="id-ID" altLang="en-US" sz="2400" dirty="0">
              <a:solidFill>
                <a:schemeClr val="bg1"/>
              </a:solidFill>
              <a:latin typeface="Arial Black" panose="020B0A04020102020204" pitchFamily="34" charset="0"/>
            </a:endParaRPr>
          </a:p>
        </p:txBody>
      </p:sp>
      <p:pic>
        <p:nvPicPr>
          <p:cNvPr id="11" name="Picture 6">
            <a:extLst>
              <a:ext uri="{FF2B5EF4-FFF2-40B4-BE49-F238E27FC236}">
                <a16:creationId xmlns:a16="http://schemas.microsoft.com/office/drawing/2014/main" id="{96FF2E6D-8E3D-4A13-80F6-773C309BB4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1174" y="687578"/>
            <a:ext cx="5793065" cy="5116322"/>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B38172D8-89D0-479C-B2D6-175E5C86A9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1288" y="687578"/>
            <a:ext cx="3284508" cy="514643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F304911-8DCC-4DFF-A923-DC62F3A1BA68}"/>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336706773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1327E81-4E7E-48A9-A1F4-F7681AD55EB2}"/>
              </a:ext>
            </a:extLst>
          </p:cNvPr>
          <p:cNvSpPr/>
          <p:nvPr/>
        </p:nvSpPr>
        <p:spPr>
          <a:xfrm>
            <a:off x="2971800" y="6581776"/>
            <a:ext cx="6781800" cy="276225"/>
          </a:xfrm>
          <a:prstGeom prst="rect">
            <a:avLst/>
          </a:prstGeom>
        </p:spPr>
        <p:txBody>
          <a:bodyPr>
            <a:spAutoFit/>
          </a:bodyPr>
          <a:lstStyle/>
          <a:p>
            <a:pPr algn="ctr">
              <a:defRPr/>
            </a:pPr>
            <a:r>
              <a:rPr lang="en-US" altLang="en-US" sz="1200" b="1" dirty="0">
                <a:solidFill>
                  <a:srgbClr val="FFFF00"/>
                </a:solidFill>
                <a:effectLst>
                  <a:outerShdw blurRad="38100" dist="38100" dir="2700000" algn="tl">
                    <a:srgbClr val="000000"/>
                  </a:outerShdw>
                </a:effectLst>
                <a:latin typeface="Arial Black" panose="020B0A04020102020204" pitchFamily="34" charset="0"/>
              </a:rPr>
              <a:t>MSc COURSE IN FISHERIES BUSINESS – AUP FISHERIES POLYTECHNIC </a:t>
            </a:r>
          </a:p>
        </p:txBody>
      </p:sp>
      <p:pic>
        <p:nvPicPr>
          <p:cNvPr id="34" name="Picture 33">
            <a:extLst>
              <a:ext uri="{FF2B5EF4-FFF2-40B4-BE49-F238E27FC236}">
                <a16:creationId xmlns:a16="http://schemas.microsoft.com/office/drawing/2014/main" id="{39A47221-C9E3-4376-97D7-1F010C99479C}"/>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36" name="Group 35">
            <a:extLst>
              <a:ext uri="{FF2B5EF4-FFF2-40B4-BE49-F238E27FC236}">
                <a16:creationId xmlns:a16="http://schemas.microsoft.com/office/drawing/2014/main" id="{8E6D77FB-E8BC-42E9-B237-AB1DE0CF9118}"/>
              </a:ext>
            </a:extLst>
          </p:cNvPr>
          <p:cNvGrpSpPr/>
          <p:nvPr/>
        </p:nvGrpSpPr>
        <p:grpSpPr>
          <a:xfrm>
            <a:off x="0" y="6010275"/>
            <a:ext cx="12192000" cy="861560"/>
            <a:chOff x="0" y="6128432"/>
            <a:chExt cx="12192000" cy="823861"/>
          </a:xfrm>
        </p:grpSpPr>
        <p:sp>
          <p:nvSpPr>
            <p:cNvPr id="37" name="Rectangle 36">
              <a:extLst>
                <a:ext uri="{FF2B5EF4-FFF2-40B4-BE49-F238E27FC236}">
                  <a16:creationId xmlns:a16="http://schemas.microsoft.com/office/drawing/2014/main" id="{E03A20F7-2BB8-41BD-831B-D3638C8E9BD5}"/>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8" name="Rectangle 37">
              <a:extLst>
                <a:ext uri="{FF2B5EF4-FFF2-40B4-BE49-F238E27FC236}">
                  <a16:creationId xmlns:a16="http://schemas.microsoft.com/office/drawing/2014/main" id="{2A77F8AF-D155-44E6-9FBA-634D23B024FE}"/>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Oval 48">
              <a:extLst>
                <a:ext uri="{FF2B5EF4-FFF2-40B4-BE49-F238E27FC236}">
                  <a16:creationId xmlns:a16="http://schemas.microsoft.com/office/drawing/2014/main" id="{3D7E9181-E7CA-45E7-AB3D-D713F92D54C1}"/>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1" name="Picture 50">
              <a:extLst>
                <a:ext uri="{FF2B5EF4-FFF2-40B4-BE49-F238E27FC236}">
                  <a16:creationId xmlns:a16="http://schemas.microsoft.com/office/drawing/2014/main" id="{9896F2A6-8E17-4632-A22D-3D8C4C60B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pic>
        <p:nvPicPr>
          <p:cNvPr id="10" name="Picture 2">
            <a:extLst>
              <a:ext uri="{FF2B5EF4-FFF2-40B4-BE49-F238E27FC236}">
                <a16:creationId xmlns:a16="http://schemas.microsoft.com/office/drawing/2014/main" id="{3722506C-89B6-47FF-A011-1733CBACC7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43114" y="714375"/>
            <a:ext cx="2867025"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D01D2B79-9E9D-48A4-A4E2-13347D022302}"/>
              </a:ext>
            </a:extLst>
          </p:cNvPr>
          <p:cNvPicPr>
            <a:picLocks noChangeAspect="1"/>
          </p:cNvPicPr>
          <p:nvPr/>
        </p:nvPicPr>
        <p:blipFill rotWithShape="1">
          <a:blip r:embed="rId6">
            <a:extLst>
              <a:ext uri="{28A0092B-C50C-407E-A947-70E740481C1C}">
                <a14:useLocalDpi xmlns:a14="http://schemas.microsoft.com/office/drawing/2010/main" val="0"/>
              </a:ext>
            </a:extLst>
          </a:blip>
          <a:srcRect l="2204"/>
          <a:stretch/>
        </p:blipFill>
        <p:spPr bwMode="auto">
          <a:xfrm>
            <a:off x="2069289" y="3565855"/>
            <a:ext cx="256938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2F36A7BE-EC30-4CF0-83BD-B6590E30173A}"/>
              </a:ext>
            </a:extLst>
          </p:cNvPr>
          <p:cNvPicPr>
            <a:picLocks noChangeAspect="1"/>
          </p:cNvPicPr>
          <p:nvPr/>
        </p:nvPicPr>
        <p:blipFill>
          <a:blip r:embed="rId7">
            <a:extLst>
              <a:ext uri="{28A0092B-C50C-407E-A947-70E740481C1C}">
                <a14:useLocalDpi xmlns:a14="http://schemas.microsoft.com/office/drawing/2010/main" val="0"/>
              </a:ext>
            </a:extLst>
          </a:blip>
          <a:srcRect l="29543"/>
          <a:stretch>
            <a:fillRect/>
          </a:stretch>
        </p:blipFill>
        <p:spPr bwMode="auto">
          <a:xfrm>
            <a:off x="4697413" y="3581401"/>
            <a:ext cx="23304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233A4A7B-4097-4734-BC0F-F69E9E086F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3581401"/>
            <a:ext cx="31559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1A13572-81D5-4E59-96C4-45E1ED882299}"/>
              </a:ext>
            </a:extLst>
          </p:cNvPr>
          <p:cNvSpPr txBox="1"/>
          <p:nvPr/>
        </p:nvSpPr>
        <p:spPr>
          <a:xfrm>
            <a:off x="4962525" y="703263"/>
            <a:ext cx="1625600" cy="2482493"/>
          </a:xfrm>
          <a:prstGeom prst="rect">
            <a:avLst/>
          </a:prstGeom>
          <a:solidFill>
            <a:srgbClr val="00B0F0"/>
          </a:solidFill>
        </p:spPr>
        <p:txBody>
          <a:bodyPr lIns="81043" tIns="40522" rIns="81043" bIns="40522">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en-US" altLang="en-US" sz="1300" b="1" dirty="0">
                <a:solidFill>
                  <a:schemeClr val="bg1"/>
                </a:solidFill>
                <a:latin typeface="+mn-lt"/>
              </a:rPr>
              <a:t>The potential areas for eco-tourism include:</a:t>
            </a:r>
          </a:p>
          <a:p>
            <a:pPr>
              <a:buFont typeface="Wingdings" panose="05000000000000000000" pitchFamily="2" charset="2"/>
              <a:buChar char="§"/>
              <a:defRPr/>
            </a:pPr>
            <a:r>
              <a:rPr lang="en-US" altLang="en-US" sz="1300" b="1" dirty="0" err="1">
                <a:solidFill>
                  <a:schemeClr val="bg1"/>
                </a:solidFill>
                <a:latin typeface="+mn-lt"/>
              </a:rPr>
              <a:t>Tanjung</a:t>
            </a:r>
            <a:r>
              <a:rPr lang="en-US" altLang="en-US" sz="1300" b="1" dirty="0">
                <a:solidFill>
                  <a:schemeClr val="bg1"/>
                </a:solidFill>
                <a:latin typeface="+mn-lt"/>
              </a:rPr>
              <a:t> Ringgit Preserve (</a:t>
            </a:r>
            <a:r>
              <a:rPr lang="en-US" altLang="en-US" sz="1300" b="1" dirty="0" err="1">
                <a:solidFill>
                  <a:schemeClr val="bg1"/>
                </a:solidFill>
                <a:latin typeface="+mn-lt"/>
              </a:rPr>
              <a:t>Cagar</a:t>
            </a:r>
            <a:r>
              <a:rPr lang="en-US" altLang="en-US" sz="1300" b="1" dirty="0">
                <a:solidFill>
                  <a:schemeClr val="bg1"/>
                </a:solidFill>
                <a:latin typeface="+mn-lt"/>
              </a:rPr>
              <a:t> </a:t>
            </a:r>
            <a:r>
              <a:rPr lang="en-US" altLang="en-US" sz="1300" b="1" dirty="0" err="1">
                <a:solidFill>
                  <a:schemeClr val="bg1"/>
                </a:solidFill>
                <a:latin typeface="+mn-lt"/>
              </a:rPr>
              <a:t>Alam</a:t>
            </a:r>
            <a:r>
              <a:rPr lang="en-US" altLang="en-US" sz="1300" b="1" dirty="0">
                <a:solidFill>
                  <a:schemeClr val="bg1"/>
                </a:solidFill>
                <a:latin typeface="+mn-lt"/>
              </a:rPr>
              <a:t> </a:t>
            </a:r>
            <a:r>
              <a:rPr lang="en-US" altLang="en-US" sz="1300" b="1" dirty="0" err="1">
                <a:solidFill>
                  <a:schemeClr val="bg1"/>
                </a:solidFill>
                <a:latin typeface="+mn-lt"/>
              </a:rPr>
              <a:t>Tanjung</a:t>
            </a:r>
            <a:r>
              <a:rPr lang="en-US" altLang="en-US" sz="1300" b="1" dirty="0">
                <a:solidFill>
                  <a:schemeClr val="bg1"/>
                </a:solidFill>
                <a:latin typeface="+mn-lt"/>
              </a:rPr>
              <a:t> Ringgit) - Lombok Timur</a:t>
            </a:r>
          </a:p>
          <a:p>
            <a:pPr>
              <a:buFont typeface="Wingdings" panose="05000000000000000000" pitchFamily="2" charset="2"/>
              <a:buChar char="§"/>
              <a:defRPr/>
            </a:pPr>
            <a:r>
              <a:rPr lang="en-US" altLang="en-US" sz="1300" b="1" dirty="0" err="1">
                <a:solidFill>
                  <a:schemeClr val="bg1"/>
                </a:solidFill>
                <a:latin typeface="+mn-lt"/>
              </a:rPr>
              <a:t>Gunung</a:t>
            </a:r>
            <a:r>
              <a:rPr lang="en-US" altLang="en-US" sz="1300" b="1" dirty="0">
                <a:solidFill>
                  <a:schemeClr val="bg1"/>
                </a:solidFill>
                <a:latin typeface="+mn-lt"/>
              </a:rPr>
              <a:t> </a:t>
            </a:r>
            <a:r>
              <a:rPr lang="en-US" altLang="en-US" sz="1300" b="1" dirty="0" err="1">
                <a:solidFill>
                  <a:schemeClr val="bg1"/>
                </a:solidFill>
                <a:latin typeface="+mn-lt"/>
              </a:rPr>
              <a:t>Tunak</a:t>
            </a:r>
            <a:r>
              <a:rPr lang="en-US" altLang="en-US" sz="1300" b="1" dirty="0">
                <a:solidFill>
                  <a:schemeClr val="bg1"/>
                </a:solidFill>
                <a:latin typeface="+mn-lt"/>
              </a:rPr>
              <a:t> Nature Tourism Park (Taman </a:t>
            </a:r>
            <a:r>
              <a:rPr lang="en-US" altLang="en-US" sz="1300" b="1" dirty="0" err="1">
                <a:solidFill>
                  <a:schemeClr val="bg1"/>
                </a:solidFill>
                <a:latin typeface="+mn-lt"/>
              </a:rPr>
              <a:t>Wisata</a:t>
            </a:r>
            <a:r>
              <a:rPr lang="en-US" altLang="en-US" sz="1300" b="1" dirty="0">
                <a:solidFill>
                  <a:schemeClr val="bg1"/>
                </a:solidFill>
                <a:latin typeface="+mn-lt"/>
              </a:rPr>
              <a:t> </a:t>
            </a:r>
            <a:r>
              <a:rPr lang="en-US" altLang="en-US" sz="1300" b="1" dirty="0" err="1">
                <a:solidFill>
                  <a:schemeClr val="bg1"/>
                </a:solidFill>
                <a:latin typeface="+mn-lt"/>
              </a:rPr>
              <a:t>Alam</a:t>
            </a:r>
            <a:r>
              <a:rPr lang="en-US" altLang="en-US" sz="1300" b="1" dirty="0">
                <a:solidFill>
                  <a:schemeClr val="bg1"/>
                </a:solidFill>
                <a:latin typeface="+mn-lt"/>
              </a:rPr>
              <a:t> </a:t>
            </a:r>
            <a:r>
              <a:rPr lang="en-US" altLang="en-US" sz="1300" b="1" dirty="0" err="1">
                <a:solidFill>
                  <a:schemeClr val="bg1"/>
                </a:solidFill>
                <a:latin typeface="+mn-lt"/>
              </a:rPr>
              <a:t>Gunung</a:t>
            </a:r>
            <a:r>
              <a:rPr lang="en-US" altLang="en-US" sz="1300" b="1" dirty="0">
                <a:solidFill>
                  <a:schemeClr val="bg1"/>
                </a:solidFill>
                <a:latin typeface="+mn-lt"/>
              </a:rPr>
              <a:t> </a:t>
            </a:r>
            <a:r>
              <a:rPr lang="en-US" altLang="en-US" sz="1300" b="1" dirty="0" err="1">
                <a:solidFill>
                  <a:schemeClr val="bg1"/>
                </a:solidFill>
                <a:latin typeface="+mn-lt"/>
              </a:rPr>
              <a:t>Tunak</a:t>
            </a:r>
            <a:r>
              <a:rPr lang="en-US" altLang="en-US" sz="1300" b="1" dirty="0">
                <a:solidFill>
                  <a:schemeClr val="bg1"/>
                </a:solidFill>
                <a:latin typeface="+mn-lt"/>
              </a:rPr>
              <a:t>) – Lombok Tengah</a:t>
            </a:r>
          </a:p>
        </p:txBody>
      </p:sp>
      <p:pic>
        <p:nvPicPr>
          <p:cNvPr id="15" name="Picture 9">
            <a:extLst>
              <a:ext uri="{FF2B5EF4-FFF2-40B4-BE49-F238E27FC236}">
                <a16:creationId xmlns:a16="http://schemas.microsoft.com/office/drawing/2014/main" id="{B94D9D7E-3808-4AAA-AB0C-3234FB1E5D6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40514" y="714376"/>
            <a:ext cx="365442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0">
            <a:extLst>
              <a:ext uri="{FF2B5EF4-FFF2-40B4-BE49-F238E27FC236}">
                <a16:creationId xmlns:a16="http://schemas.microsoft.com/office/drawing/2014/main" id="{D9C12D93-C520-48EB-B750-38FCDC5755AD}"/>
              </a:ext>
            </a:extLst>
          </p:cNvPr>
          <p:cNvSpPr txBox="1">
            <a:spLocks noChangeArrowheads="1"/>
          </p:cNvSpPr>
          <p:nvPr/>
        </p:nvSpPr>
        <p:spPr bwMode="auto">
          <a:xfrm>
            <a:off x="8240714" y="2803526"/>
            <a:ext cx="1152525" cy="58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043" tIns="40522" rIns="81043" bIns="40522">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gn="ctr" eaLnBrk="1" hangingPunct="1"/>
            <a:r>
              <a:rPr lang="id-ID" altLang="en-US" sz="1100" b="1" dirty="0">
                <a:solidFill>
                  <a:schemeClr val="bg1"/>
                </a:solidFill>
                <a:latin typeface="Verdana" panose="020B0604030504040204" pitchFamily="34" charset="0"/>
                <a:ea typeface="MS PGothic" panose="020B0600070205080204" pitchFamily="34" charset="-128"/>
              </a:rPr>
              <a:t>Tanjung Ringgi</a:t>
            </a:r>
            <a:r>
              <a:rPr lang="en-US" altLang="en-US" sz="1100" b="1" dirty="0">
                <a:solidFill>
                  <a:schemeClr val="bg1"/>
                </a:solidFill>
                <a:latin typeface="Verdana" panose="020B0604030504040204" pitchFamily="34" charset="0"/>
                <a:ea typeface="MS PGothic" panose="020B0600070205080204" pitchFamily="34" charset="-128"/>
              </a:rPr>
              <a:t>t Preserve</a:t>
            </a:r>
            <a:endParaRPr lang="id-ID" altLang="en-US" sz="1100" b="1" dirty="0">
              <a:solidFill>
                <a:schemeClr val="bg1"/>
              </a:solidFill>
              <a:latin typeface="Verdana" panose="020B0604030504040204" pitchFamily="34" charset="0"/>
              <a:ea typeface="MS PGothic" panose="020B0600070205080204" pitchFamily="34" charset="-128"/>
            </a:endParaRPr>
          </a:p>
        </p:txBody>
      </p:sp>
      <p:cxnSp>
        <p:nvCxnSpPr>
          <p:cNvPr id="17" name="Straight Connector 16">
            <a:extLst>
              <a:ext uri="{FF2B5EF4-FFF2-40B4-BE49-F238E27FC236}">
                <a16:creationId xmlns:a16="http://schemas.microsoft.com/office/drawing/2014/main" id="{64EF97D9-5443-468A-AAF7-CB8E742227AA}"/>
              </a:ext>
            </a:extLst>
          </p:cNvPr>
          <p:cNvCxnSpPr/>
          <p:nvPr/>
        </p:nvCxnSpPr>
        <p:spPr>
          <a:xfrm flipV="1">
            <a:off x="7448550" y="2889250"/>
            <a:ext cx="0" cy="280988"/>
          </a:xfrm>
          <a:prstGeom prst="line">
            <a:avLst/>
          </a:prstGeom>
          <a:ln w="19050">
            <a:solidFill>
              <a:schemeClr val="tx1"/>
            </a:solidFill>
            <a:prstDash val="sysDash"/>
            <a:tailEnd type="oval" w="med" len="med"/>
          </a:ln>
        </p:spPr>
        <p:style>
          <a:lnRef idx="1">
            <a:schemeClr val="accent1"/>
          </a:lnRef>
          <a:fillRef idx="0">
            <a:schemeClr val="accent1"/>
          </a:fillRef>
          <a:effectRef idx="0">
            <a:schemeClr val="accent1"/>
          </a:effectRef>
          <a:fontRef idx="minor">
            <a:schemeClr val="tx1"/>
          </a:fontRef>
        </p:style>
      </p:cxnSp>
      <p:sp>
        <p:nvSpPr>
          <p:cNvPr id="18" name="TextBox 15">
            <a:extLst>
              <a:ext uri="{FF2B5EF4-FFF2-40B4-BE49-F238E27FC236}">
                <a16:creationId xmlns:a16="http://schemas.microsoft.com/office/drawing/2014/main" id="{91CCEA79-741C-419F-8BC7-4E9520A7D5D6}"/>
              </a:ext>
            </a:extLst>
          </p:cNvPr>
          <p:cNvSpPr txBox="1">
            <a:spLocks noChangeArrowheads="1"/>
          </p:cNvSpPr>
          <p:nvPr/>
        </p:nvSpPr>
        <p:spPr bwMode="auto">
          <a:xfrm>
            <a:off x="6692900" y="3098801"/>
            <a:ext cx="1838326" cy="3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43" tIns="40522" rIns="81043" bIns="40522">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gn="ctr" eaLnBrk="1" hangingPunct="1"/>
            <a:r>
              <a:rPr lang="id-ID" altLang="en-US" sz="800" b="1" dirty="0">
                <a:solidFill>
                  <a:schemeClr val="bg1"/>
                </a:solidFill>
                <a:latin typeface="Verdana" panose="020B0604030504040204" pitchFamily="34" charset="0"/>
                <a:ea typeface="MS PGothic" panose="020B0600070205080204" pitchFamily="34" charset="-128"/>
              </a:rPr>
              <a:t>Gunung Tunak</a:t>
            </a:r>
            <a:r>
              <a:rPr lang="en-US" altLang="en-US" sz="800" b="1" dirty="0">
                <a:solidFill>
                  <a:schemeClr val="bg1"/>
                </a:solidFill>
                <a:latin typeface="Verdana" panose="020B0604030504040204" pitchFamily="34" charset="0"/>
                <a:ea typeface="MS PGothic" panose="020B0600070205080204" pitchFamily="34" charset="-128"/>
              </a:rPr>
              <a:t> Nature Tourism Park</a:t>
            </a:r>
            <a:endParaRPr lang="id-ID" altLang="en-US" sz="800" b="1" dirty="0">
              <a:solidFill>
                <a:schemeClr val="bg1"/>
              </a:solidFill>
              <a:latin typeface="Verdana" panose="020B0604030504040204" pitchFamily="34" charset="0"/>
              <a:ea typeface="MS PGothic" panose="020B0600070205080204" pitchFamily="34" charset="-128"/>
            </a:endParaRPr>
          </a:p>
        </p:txBody>
      </p:sp>
      <p:cxnSp>
        <p:nvCxnSpPr>
          <p:cNvPr id="19" name="Straight Connector 18">
            <a:extLst>
              <a:ext uri="{FF2B5EF4-FFF2-40B4-BE49-F238E27FC236}">
                <a16:creationId xmlns:a16="http://schemas.microsoft.com/office/drawing/2014/main" id="{0A4AF37E-40A7-4746-B2D6-B30991D32DC4}"/>
              </a:ext>
            </a:extLst>
          </p:cNvPr>
          <p:cNvCxnSpPr/>
          <p:nvPr/>
        </p:nvCxnSpPr>
        <p:spPr>
          <a:xfrm flipV="1">
            <a:off x="8899525" y="2384425"/>
            <a:ext cx="0" cy="419100"/>
          </a:xfrm>
          <a:prstGeom prst="line">
            <a:avLst/>
          </a:prstGeom>
          <a:ln w="19050">
            <a:solidFill>
              <a:schemeClr val="tx1"/>
            </a:solidFill>
            <a:prstDash val="sysDash"/>
            <a:tailEnd type="oval"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5781307-2C07-4010-8110-E25AB435A187}"/>
              </a:ext>
            </a:extLst>
          </p:cNvPr>
          <p:cNvSpPr/>
          <p:nvPr/>
        </p:nvSpPr>
        <p:spPr>
          <a:xfrm>
            <a:off x="3583966" y="149265"/>
            <a:ext cx="5024068" cy="369332"/>
          </a:xfrm>
          <a:prstGeom prst="rect">
            <a:avLst/>
          </a:prstGeom>
        </p:spPr>
        <p:txBody>
          <a:bodyPr wrap="none">
            <a:spAutoFit/>
          </a:bodyPr>
          <a:lstStyle/>
          <a:p>
            <a:pPr>
              <a:spcBef>
                <a:spcPct val="0"/>
              </a:spcBef>
              <a:buClrTx/>
              <a:buSzTx/>
              <a:buNone/>
              <a:defRPr/>
            </a:pPr>
            <a:r>
              <a:rPr lang="en-US" altLang="en-US" dirty="0">
                <a:solidFill>
                  <a:schemeClr val="bg1"/>
                </a:solidFill>
                <a:latin typeface="Arial Black" panose="020B0A04020102020204" pitchFamily="34" charset="0"/>
              </a:rPr>
              <a:t>LOCATION FOR MARINE </a:t>
            </a:r>
            <a:r>
              <a:rPr lang="id-ID" altLang="en-US" dirty="0">
                <a:solidFill>
                  <a:schemeClr val="bg1"/>
                </a:solidFill>
                <a:latin typeface="Arial Black" panose="020B0A04020102020204" pitchFamily="34" charset="0"/>
              </a:rPr>
              <a:t>ECOTOURISM</a:t>
            </a:r>
          </a:p>
        </p:txBody>
      </p:sp>
      <p:sp>
        <p:nvSpPr>
          <p:cNvPr id="21" name="TextBox 20">
            <a:extLst>
              <a:ext uri="{FF2B5EF4-FFF2-40B4-BE49-F238E27FC236}">
                <a16:creationId xmlns:a16="http://schemas.microsoft.com/office/drawing/2014/main" id="{424FCF08-40E7-4C76-8479-193C7D12B742}"/>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342586002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69EBF38-C743-4838-8EC3-25D4FE67DA1F}"/>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23" name="Group 22">
            <a:extLst>
              <a:ext uri="{FF2B5EF4-FFF2-40B4-BE49-F238E27FC236}">
                <a16:creationId xmlns:a16="http://schemas.microsoft.com/office/drawing/2014/main" id="{5B97776C-6C75-4B55-83C2-2172D914F5A5}"/>
              </a:ext>
            </a:extLst>
          </p:cNvPr>
          <p:cNvGrpSpPr/>
          <p:nvPr/>
        </p:nvGrpSpPr>
        <p:grpSpPr>
          <a:xfrm>
            <a:off x="0" y="6010275"/>
            <a:ext cx="12192000" cy="861560"/>
            <a:chOff x="0" y="6128432"/>
            <a:chExt cx="12192000" cy="823861"/>
          </a:xfrm>
        </p:grpSpPr>
        <p:sp>
          <p:nvSpPr>
            <p:cNvPr id="24" name="Rectangle 23">
              <a:extLst>
                <a:ext uri="{FF2B5EF4-FFF2-40B4-BE49-F238E27FC236}">
                  <a16:creationId xmlns:a16="http://schemas.microsoft.com/office/drawing/2014/main" id="{340C8561-3EBB-41C7-B63B-BF34095C265F}"/>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6" name="Rectangle 25">
              <a:extLst>
                <a:ext uri="{FF2B5EF4-FFF2-40B4-BE49-F238E27FC236}">
                  <a16:creationId xmlns:a16="http://schemas.microsoft.com/office/drawing/2014/main" id="{D33DCD1F-2931-4FF2-929E-CC7622373F59}"/>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7" name="Oval 26">
              <a:extLst>
                <a:ext uri="{FF2B5EF4-FFF2-40B4-BE49-F238E27FC236}">
                  <a16:creationId xmlns:a16="http://schemas.microsoft.com/office/drawing/2014/main" id="{1E28E713-4C3B-4B88-AAB7-7F763262971B}"/>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29" name="Picture 28">
              <a:extLst>
                <a:ext uri="{FF2B5EF4-FFF2-40B4-BE49-F238E27FC236}">
                  <a16:creationId xmlns:a16="http://schemas.microsoft.com/office/drawing/2014/main" id="{9CA9B0B7-5453-4204-97CE-60FD52D43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grpSp>
        <p:nvGrpSpPr>
          <p:cNvPr id="52226" name="Group 30">
            <a:extLst>
              <a:ext uri="{FF2B5EF4-FFF2-40B4-BE49-F238E27FC236}">
                <a16:creationId xmlns:a16="http://schemas.microsoft.com/office/drawing/2014/main" id="{CE1BFDEE-1175-4B95-B4C8-ECD47946A954}"/>
              </a:ext>
            </a:extLst>
          </p:cNvPr>
          <p:cNvGrpSpPr>
            <a:grpSpLocks/>
          </p:cNvGrpSpPr>
          <p:nvPr/>
        </p:nvGrpSpPr>
        <p:grpSpPr bwMode="auto">
          <a:xfrm>
            <a:off x="7421563" y="2078039"/>
            <a:ext cx="2373312" cy="1311275"/>
            <a:chOff x="5934787" y="3503848"/>
            <a:chExt cx="2971800" cy="555291"/>
          </a:xfrm>
        </p:grpSpPr>
        <p:sp>
          <p:nvSpPr>
            <p:cNvPr id="83990" name="AutoShape 4">
              <a:extLst>
                <a:ext uri="{FF2B5EF4-FFF2-40B4-BE49-F238E27FC236}">
                  <a16:creationId xmlns:a16="http://schemas.microsoft.com/office/drawing/2014/main" id="{8E7695E5-D412-4B8E-B2F0-1A24C84865AF}"/>
                </a:ext>
              </a:extLst>
            </p:cNvPr>
            <p:cNvSpPr>
              <a:spLocks noChangeArrowheads="1"/>
            </p:cNvSpPr>
            <p:nvPr/>
          </p:nvSpPr>
          <p:spPr bwMode="gray">
            <a:xfrm>
              <a:off x="5934787" y="3903173"/>
              <a:ext cx="2971800" cy="155966"/>
            </a:xfrm>
            <a:prstGeom prst="chevron">
              <a:avLst>
                <a:gd name="adj" fmla="val 17878"/>
              </a:avLst>
            </a:prstGeom>
            <a:solidFill>
              <a:srgbClr val="00B050"/>
            </a:solidFill>
            <a:ln w="38100">
              <a:solidFill>
                <a:srgbClr val="EAEAEA"/>
              </a:solidFill>
              <a:miter lim="800000"/>
              <a:headEnd/>
              <a:tailEnd/>
            </a:ln>
            <a:effectLst>
              <a:outerShdw blurRad="63500" dist="109250" dir="3267739" algn="ctr" rotWithShape="0">
                <a:srgbClr val="333333">
                  <a:alpha val="50000"/>
                </a:srgbClr>
              </a:outerShdw>
            </a:effectLst>
          </p:spPr>
          <p:txBody>
            <a:bodyPr anchor="ctr">
              <a:spAutoFit/>
            </a:bodyPr>
            <a:lstStyle/>
            <a:p>
              <a:pPr>
                <a:defRPr/>
              </a:pPr>
              <a:endParaRPr lang="id-ID">
                <a:ea typeface="ＭＳ Ｐゴシック" charset="0"/>
                <a:cs typeface="Arial" charset="0"/>
              </a:endParaRPr>
            </a:p>
          </p:txBody>
        </p:sp>
        <p:sp>
          <p:nvSpPr>
            <p:cNvPr id="83991" name="Text Box 9">
              <a:extLst>
                <a:ext uri="{FF2B5EF4-FFF2-40B4-BE49-F238E27FC236}">
                  <a16:creationId xmlns:a16="http://schemas.microsoft.com/office/drawing/2014/main" id="{98AE9FB1-E131-4F7A-B03C-3C155FFF7376}"/>
                </a:ext>
              </a:extLst>
            </p:cNvPr>
            <p:cNvSpPr txBox="1">
              <a:spLocks noChangeArrowheads="1"/>
            </p:cNvSpPr>
            <p:nvPr/>
          </p:nvSpPr>
          <p:spPr bwMode="gray">
            <a:xfrm>
              <a:off x="6292596" y="3503848"/>
              <a:ext cx="2468881" cy="273704"/>
            </a:xfrm>
            <a:prstGeom prst="rect">
              <a:avLst/>
            </a:prstGeom>
            <a:noFill/>
            <a:ln>
              <a:noFill/>
            </a:ln>
            <a:effectLst>
              <a:outerShdw blurRad="63500" dist="38099" dir="2700000" algn="ctr" rotWithShape="0">
                <a:srgbClr val="000000">
                  <a:alpha val="50000"/>
                </a:srgbClr>
              </a:outerShdw>
            </a:effectLst>
          </p:spPr>
          <p:txBody>
            <a:bodyPr wrap="square">
              <a:spAutoFit/>
            </a:bodyPr>
            <a:lstStyle>
              <a:lvl1pPr>
                <a:defRPr sz="3200">
                  <a:solidFill>
                    <a:schemeClr val="tx1"/>
                  </a:solidFill>
                  <a:latin typeface="Verdana" charset="0"/>
                  <a:ea typeface="ＭＳ Ｐゴシック" charset="0"/>
                </a:defRPr>
              </a:lvl1pPr>
              <a:lvl2pPr>
                <a:defRPr sz="28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6pPr>
              <a:lvl7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7pPr>
              <a:lvl8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8pPr>
              <a:lvl9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9pPr>
            </a:lstStyle>
            <a:p>
              <a:pPr algn="ctr">
                <a:defRPr/>
              </a:pPr>
              <a:r>
                <a:rPr lang="id-ID" sz="1200" b="1" dirty="0">
                  <a:solidFill>
                    <a:schemeClr val="bg1"/>
                  </a:solidFill>
                  <a:latin typeface="+mn-lt"/>
                  <a:cs typeface="Arial" charset="0"/>
                </a:rPr>
                <a:t>STANDARIZATION, PACKAGING, MARKETING STRATEGY</a:t>
              </a:r>
              <a:endParaRPr lang="en-US" sz="1200" b="1" dirty="0">
                <a:solidFill>
                  <a:schemeClr val="bg1"/>
                </a:solidFill>
                <a:latin typeface="+mn-lt"/>
                <a:cs typeface="Arial" charset="0"/>
              </a:endParaRPr>
            </a:p>
          </p:txBody>
        </p:sp>
      </p:grpSp>
      <p:sp>
        <p:nvSpPr>
          <p:cNvPr id="366597" name="AutoShape 5">
            <a:extLst>
              <a:ext uri="{FF2B5EF4-FFF2-40B4-BE49-F238E27FC236}">
                <a16:creationId xmlns:a16="http://schemas.microsoft.com/office/drawing/2014/main" id="{9985A73A-7727-4B6E-93F1-5B131940DA19}"/>
              </a:ext>
            </a:extLst>
          </p:cNvPr>
          <p:cNvSpPr>
            <a:spLocks noChangeArrowheads="1"/>
          </p:cNvSpPr>
          <p:nvPr/>
        </p:nvSpPr>
        <p:spPr bwMode="gray">
          <a:xfrm>
            <a:off x="2095500" y="1446214"/>
            <a:ext cx="2292350" cy="434975"/>
          </a:xfrm>
          <a:prstGeom prst="roundRect">
            <a:avLst>
              <a:gd name="adj" fmla="val 50000"/>
            </a:avLst>
          </a:prstGeom>
          <a:solidFill>
            <a:srgbClr val="00B0F0"/>
          </a:solidFill>
          <a:ln w="38100">
            <a:solidFill>
              <a:srgbClr val="FFFFFF"/>
            </a:solidFill>
            <a:round/>
            <a:headEnd/>
            <a:tailEnd/>
          </a:ln>
          <a:effectLst>
            <a:outerShdw blurRad="63500" dist="107763" dir="2700000" algn="ctr" rotWithShape="0">
              <a:srgbClr val="000000">
                <a:alpha val="50000"/>
              </a:srgbClr>
            </a:outerShdw>
          </a:effectLst>
        </p:spPr>
        <p:txBody>
          <a:bodyPr wrap="none" anchor="ctr"/>
          <a:lstStyle/>
          <a:p>
            <a:pPr algn="ctr">
              <a:defRPr/>
            </a:pPr>
            <a:r>
              <a:rPr lang="id-ID" b="1" dirty="0">
                <a:solidFill>
                  <a:srgbClr val="FFFFFF"/>
                </a:solidFill>
                <a:cs typeface="Arial" charset="0"/>
              </a:rPr>
              <a:t>PRECONDITION 1</a:t>
            </a:r>
            <a:endParaRPr lang="en-US" b="1" dirty="0">
              <a:solidFill>
                <a:srgbClr val="FFFFFF"/>
              </a:solidFill>
              <a:cs typeface="Arial" charset="0"/>
            </a:endParaRPr>
          </a:p>
        </p:txBody>
      </p:sp>
      <p:sp>
        <p:nvSpPr>
          <p:cNvPr id="52228" name="AutoShape 6">
            <a:extLst>
              <a:ext uri="{FF2B5EF4-FFF2-40B4-BE49-F238E27FC236}">
                <a16:creationId xmlns:a16="http://schemas.microsoft.com/office/drawing/2014/main" id="{94230F00-6614-4085-8BB5-05376CAC21FE}"/>
              </a:ext>
            </a:extLst>
          </p:cNvPr>
          <p:cNvSpPr>
            <a:spLocks noChangeArrowheads="1"/>
          </p:cNvSpPr>
          <p:nvPr/>
        </p:nvSpPr>
        <p:spPr bwMode="gray">
          <a:xfrm>
            <a:off x="7488239" y="1457326"/>
            <a:ext cx="2306637" cy="434975"/>
          </a:xfrm>
          <a:prstGeom prst="roundRect">
            <a:avLst>
              <a:gd name="adj" fmla="val 50000"/>
            </a:avLst>
          </a:prstGeom>
          <a:solidFill>
            <a:srgbClr val="FFC000"/>
          </a:solidFill>
          <a:ln w="38100">
            <a:solidFill>
              <a:srgbClr val="FFFFFF"/>
            </a:solidFill>
            <a:round/>
            <a:headEnd/>
            <a:tailEnd/>
          </a:ln>
          <a:effectLst>
            <a:outerShdw dist="107763" dir="2700000" algn="ctr" rotWithShape="0">
              <a:srgbClr val="001D3A">
                <a:alpha val="50000"/>
              </a:srgbClr>
            </a:outerShdw>
          </a:effectLst>
        </p:spPr>
        <p:txBody>
          <a:bodyPr wrap="none" anchor="ct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gn="ctr" eaLnBrk="1" hangingPunct="1"/>
            <a:r>
              <a:rPr lang="id-ID" altLang="en-US" b="1">
                <a:solidFill>
                  <a:srgbClr val="FFFFFF"/>
                </a:solidFill>
                <a:cs typeface="Arial" panose="020B0604020202020204" pitchFamily="34" charset="0"/>
              </a:rPr>
              <a:t>PRECONDITION 3</a:t>
            </a:r>
            <a:endParaRPr lang="en-US" altLang="en-US" b="1">
              <a:solidFill>
                <a:srgbClr val="FFFFFF"/>
              </a:solidFill>
              <a:cs typeface="Arial" panose="020B0604020202020204" pitchFamily="34" charset="0"/>
            </a:endParaRPr>
          </a:p>
        </p:txBody>
      </p:sp>
      <p:sp>
        <p:nvSpPr>
          <p:cNvPr id="52229" name="AutoShape 7">
            <a:extLst>
              <a:ext uri="{FF2B5EF4-FFF2-40B4-BE49-F238E27FC236}">
                <a16:creationId xmlns:a16="http://schemas.microsoft.com/office/drawing/2014/main" id="{9EC8D26C-0115-4DE8-913A-DAF8B11ADDAA}"/>
              </a:ext>
            </a:extLst>
          </p:cNvPr>
          <p:cNvSpPr>
            <a:spLocks noChangeArrowheads="1"/>
          </p:cNvSpPr>
          <p:nvPr/>
        </p:nvSpPr>
        <p:spPr bwMode="gray">
          <a:xfrm>
            <a:off x="4840288" y="1450976"/>
            <a:ext cx="2254250" cy="434975"/>
          </a:xfrm>
          <a:prstGeom prst="roundRect">
            <a:avLst>
              <a:gd name="adj" fmla="val 50000"/>
            </a:avLst>
          </a:prstGeom>
          <a:solidFill>
            <a:srgbClr val="00B050"/>
          </a:solidFill>
          <a:ln w="38100">
            <a:solidFill>
              <a:srgbClr val="FFFFFF"/>
            </a:solidFill>
            <a:round/>
            <a:headEnd/>
            <a:tailEnd/>
          </a:ln>
          <a:effectLst>
            <a:outerShdw dist="107763" dir="2700000" algn="ctr" rotWithShape="0">
              <a:srgbClr val="001D3A">
                <a:alpha val="50000"/>
              </a:srgbClr>
            </a:outerShdw>
          </a:effectLst>
        </p:spPr>
        <p:txBody>
          <a:bodyPr wrap="none" anchor="ct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gn="ctr" eaLnBrk="1" hangingPunct="1"/>
            <a:r>
              <a:rPr lang="id-ID" altLang="en-US" b="1">
                <a:solidFill>
                  <a:srgbClr val="FFFFFF"/>
                </a:solidFill>
                <a:cs typeface="Arial" panose="020B0604020202020204" pitchFamily="34" charset="0"/>
              </a:rPr>
              <a:t>PRECONDITION 2</a:t>
            </a:r>
            <a:endParaRPr lang="en-US" altLang="en-US" b="1">
              <a:solidFill>
                <a:srgbClr val="FFFFFF"/>
              </a:solidFill>
              <a:cs typeface="Arial" panose="020B0604020202020204" pitchFamily="34" charset="0"/>
            </a:endParaRPr>
          </a:p>
        </p:txBody>
      </p:sp>
      <p:grpSp>
        <p:nvGrpSpPr>
          <p:cNvPr id="52230" name="Group 29">
            <a:extLst>
              <a:ext uri="{FF2B5EF4-FFF2-40B4-BE49-F238E27FC236}">
                <a16:creationId xmlns:a16="http://schemas.microsoft.com/office/drawing/2014/main" id="{F85A770A-B347-44B0-94D3-4832CAA5B49C}"/>
              </a:ext>
            </a:extLst>
          </p:cNvPr>
          <p:cNvGrpSpPr>
            <a:grpSpLocks/>
          </p:cNvGrpSpPr>
          <p:nvPr/>
        </p:nvGrpSpPr>
        <p:grpSpPr bwMode="auto">
          <a:xfrm>
            <a:off x="4629151" y="2144714"/>
            <a:ext cx="2792413" cy="1254125"/>
            <a:chOff x="2662198" y="3504142"/>
            <a:chExt cx="2990850" cy="530815"/>
          </a:xfrm>
        </p:grpSpPr>
        <p:sp>
          <p:nvSpPr>
            <p:cNvPr id="52244" name="AutoShape 3">
              <a:extLst>
                <a:ext uri="{FF2B5EF4-FFF2-40B4-BE49-F238E27FC236}">
                  <a16:creationId xmlns:a16="http://schemas.microsoft.com/office/drawing/2014/main" id="{BF5833A3-8517-4782-ACED-AB109E3410BC}"/>
                </a:ext>
              </a:extLst>
            </p:cNvPr>
            <p:cNvSpPr>
              <a:spLocks noChangeArrowheads="1"/>
            </p:cNvSpPr>
            <p:nvPr/>
          </p:nvSpPr>
          <p:spPr bwMode="gray">
            <a:xfrm>
              <a:off x="2662198" y="3879072"/>
              <a:ext cx="2990850" cy="155885"/>
            </a:xfrm>
            <a:prstGeom prst="chevron">
              <a:avLst>
                <a:gd name="adj" fmla="val 16966"/>
              </a:avLst>
            </a:prstGeom>
            <a:solidFill>
              <a:srgbClr val="00B0F0"/>
            </a:solidFill>
            <a:ln w="38100">
              <a:solidFill>
                <a:srgbClr val="EAEAEA"/>
              </a:solidFill>
              <a:miter lim="800000"/>
              <a:headEnd/>
              <a:tailEnd/>
            </a:ln>
            <a:effectLst>
              <a:outerShdw dist="109250" dir="3267739" algn="ctr" rotWithShape="0">
                <a:srgbClr val="333333">
                  <a:alpha val="50000"/>
                </a:srgbClr>
              </a:outerShdw>
            </a:effectLst>
          </p:spPr>
          <p:txBody>
            <a:bodyPr anchor="ct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eaLnBrk="1" hangingPunct="1"/>
              <a:endParaRPr lang="id-ID" altLang="en-US">
                <a:cs typeface="Arial" panose="020B0604020202020204" pitchFamily="34" charset="0"/>
              </a:endParaRPr>
            </a:p>
          </p:txBody>
        </p:sp>
        <p:sp>
          <p:nvSpPr>
            <p:cNvPr id="83989" name="Text Box 8">
              <a:extLst>
                <a:ext uri="{FF2B5EF4-FFF2-40B4-BE49-F238E27FC236}">
                  <a16:creationId xmlns:a16="http://schemas.microsoft.com/office/drawing/2014/main" id="{E112A5D6-42E9-4CFF-BDC8-7067AE21EA3A}"/>
                </a:ext>
              </a:extLst>
            </p:cNvPr>
            <p:cNvSpPr txBox="1">
              <a:spLocks noChangeArrowheads="1"/>
            </p:cNvSpPr>
            <p:nvPr/>
          </p:nvSpPr>
          <p:spPr bwMode="gray">
            <a:xfrm>
              <a:off x="3058371" y="3504142"/>
              <a:ext cx="2237611" cy="273470"/>
            </a:xfrm>
            <a:prstGeom prst="rect">
              <a:avLst/>
            </a:prstGeom>
            <a:noFill/>
            <a:ln>
              <a:noFill/>
            </a:ln>
            <a:effectLst>
              <a:outerShdw blurRad="63500" dist="38099" dir="2700000" algn="ctr" rotWithShape="0">
                <a:srgbClr val="000000">
                  <a:alpha val="50000"/>
                </a:srgbClr>
              </a:outerShdw>
            </a:effectLst>
          </p:spPr>
          <p:txBody>
            <a:bodyPr>
              <a:spAutoFit/>
            </a:bodyPr>
            <a:lstStyle>
              <a:lvl1pPr>
                <a:defRPr sz="3200">
                  <a:solidFill>
                    <a:schemeClr val="tx1"/>
                  </a:solidFill>
                  <a:latin typeface="Verdana" charset="0"/>
                  <a:ea typeface="ＭＳ Ｐゴシック" charset="0"/>
                </a:defRPr>
              </a:lvl1pPr>
              <a:lvl2pPr>
                <a:defRPr sz="28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6pPr>
              <a:lvl7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7pPr>
              <a:lvl8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8pPr>
              <a:lvl9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9pPr>
            </a:lstStyle>
            <a:p>
              <a:pPr algn="ctr">
                <a:defRPr/>
              </a:pPr>
              <a:r>
                <a:rPr lang="id-ID" sz="1200" b="1" dirty="0">
                  <a:solidFill>
                    <a:schemeClr val="bg1"/>
                  </a:solidFill>
                  <a:latin typeface="+mn-lt"/>
                  <a:cs typeface="Arial" charset="0"/>
                </a:rPr>
                <a:t>ROAD PROVISION, SALT WAREHOUSE, SALT PROCESSING MACHINE</a:t>
              </a:r>
              <a:endParaRPr lang="en-US" sz="1400" b="1" dirty="0">
                <a:solidFill>
                  <a:schemeClr val="bg1"/>
                </a:solidFill>
                <a:latin typeface="+mn-lt"/>
                <a:cs typeface="Arial" charset="0"/>
              </a:endParaRPr>
            </a:p>
          </p:txBody>
        </p:sp>
      </p:grpSp>
      <p:grpSp>
        <p:nvGrpSpPr>
          <p:cNvPr id="52231" name="Group 28">
            <a:extLst>
              <a:ext uri="{FF2B5EF4-FFF2-40B4-BE49-F238E27FC236}">
                <a16:creationId xmlns:a16="http://schemas.microsoft.com/office/drawing/2014/main" id="{82C4203E-84E9-43C0-9A5F-1E6C6C7079EF}"/>
              </a:ext>
            </a:extLst>
          </p:cNvPr>
          <p:cNvGrpSpPr>
            <a:grpSpLocks/>
          </p:cNvGrpSpPr>
          <p:nvPr/>
        </p:nvGrpSpPr>
        <p:grpSpPr bwMode="auto">
          <a:xfrm>
            <a:off x="1906588" y="1970088"/>
            <a:ext cx="2722562" cy="1427162"/>
            <a:chOff x="214282" y="3461243"/>
            <a:chExt cx="2971800" cy="597274"/>
          </a:xfrm>
        </p:grpSpPr>
        <p:sp>
          <p:nvSpPr>
            <p:cNvPr id="83986" name="AutoShape 10">
              <a:extLst>
                <a:ext uri="{FF2B5EF4-FFF2-40B4-BE49-F238E27FC236}">
                  <a16:creationId xmlns:a16="http://schemas.microsoft.com/office/drawing/2014/main" id="{709B3833-63D3-4B25-9F6C-C413AA2B58A1}"/>
                </a:ext>
              </a:extLst>
            </p:cNvPr>
            <p:cNvSpPr>
              <a:spLocks noChangeArrowheads="1"/>
            </p:cNvSpPr>
            <p:nvPr/>
          </p:nvSpPr>
          <p:spPr bwMode="gray">
            <a:xfrm>
              <a:off x="214282" y="3903718"/>
              <a:ext cx="2971800" cy="154799"/>
            </a:xfrm>
            <a:prstGeom prst="chevron">
              <a:avLst>
                <a:gd name="adj" fmla="val 17804"/>
              </a:avLst>
            </a:prstGeom>
            <a:solidFill>
              <a:srgbClr val="FFC000"/>
            </a:solidFill>
            <a:ln w="38100">
              <a:solidFill>
                <a:srgbClr val="EAEAEA"/>
              </a:solidFill>
              <a:miter lim="800000"/>
              <a:headEnd/>
              <a:tailEnd/>
            </a:ln>
            <a:effectLst>
              <a:outerShdw blurRad="63500" dist="109250" dir="3267739" algn="ctr" rotWithShape="0">
                <a:srgbClr val="333333">
                  <a:alpha val="50000"/>
                </a:srgbClr>
              </a:outerShdw>
            </a:effectLst>
          </p:spPr>
          <p:txBody>
            <a:bodyPr anchor="ctr">
              <a:spAutoFit/>
            </a:bodyPr>
            <a:lstStyle/>
            <a:p>
              <a:pPr>
                <a:defRPr/>
              </a:pPr>
              <a:endParaRPr lang="id-ID">
                <a:ea typeface="ＭＳ Ｐゴシック" charset="0"/>
                <a:cs typeface="Arial" charset="0"/>
              </a:endParaRPr>
            </a:p>
          </p:txBody>
        </p:sp>
        <p:sp>
          <p:nvSpPr>
            <p:cNvPr id="83987" name="Text Box 11">
              <a:extLst>
                <a:ext uri="{FF2B5EF4-FFF2-40B4-BE49-F238E27FC236}">
                  <a16:creationId xmlns:a16="http://schemas.microsoft.com/office/drawing/2014/main" id="{95B3FB25-77D3-4673-9464-6DEB7321E583}"/>
                </a:ext>
              </a:extLst>
            </p:cNvPr>
            <p:cNvSpPr txBox="1">
              <a:spLocks noChangeArrowheads="1"/>
            </p:cNvSpPr>
            <p:nvPr/>
          </p:nvSpPr>
          <p:spPr bwMode="gray">
            <a:xfrm>
              <a:off x="489801" y="3461243"/>
              <a:ext cx="2363578" cy="347469"/>
            </a:xfrm>
            <a:prstGeom prst="rect">
              <a:avLst/>
            </a:prstGeom>
            <a:noFill/>
            <a:ln>
              <a:noFill/>
            </a:ln>
            <a:effectLst>
              <a:outerShdw blurRad="63500" dist="38099" dir="2700000" algn="ctr" rotWithShape="0">
                <a:srgbClr val="000000">
                  <a:alpha val="50000"/>
                </a:srgbClr>
              </a:outerShdw>
            </a:effectLst>
          </p:spPr>
          <p:txBody>
            <a:bodyPr>
              <a:spAutoFit/>
            </a:bodyPr>
            <a:lstStyle>
              <a:lvl1pPr>
                <a:defRPr sz="3200">
                  <a:solidFill>
                    <a:schemeClr val="tx1"/>
                  </a:solidFill>
                  <a:latin typeface="Verdana" charset="0"/>
                  <a:ea typeface="ＭＳ Ｐゴシック" charset="0"/>
                </a:defRPr>
              </a:lvl1pPr>
              <a:lvl2pPr>
                <a:defRPr sz="28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6pPr>
              <a:lvl7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7pPr>
              <a:lvl8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8pPr>
              <a:lvl9pPr eaLnBrk="0" fontAlgn="base" hangingPunct="0">
                <a:spcBef>
                  <a:spcPct val="20000"/>
                </a:spcBef>
                <a:spcAft>
                  <a:spcPct val="0"/>
                </a:spcAft>
                <a:buClr>
                  <a:schemeClr val="folHlink"/>
                </a:buClr>
                <a:buSzPct val="60000"/>
                <a:buFont typeface="Wingdings" charset="0"/>
                <a:buChar char="n"/>
                <a:defRPr sz="2000">
                  <a:solidFill>
                    <a:schemeClr val="tx1"/>
                  </a:solidFill>
                  <a:latin typeface="Verdana" charset="0"/>
                  <a:ea typeface="ＭＳ Ｐゴシック" charset="0"/>
                </a:defRPr>
              </a:lvl9pPr>
            </a:lstStyle>
            <a:p>
              <a:pPr algn="ctr">
                <a:defRPr/>
              </a:pPr>
              <a:r>
                <a:rPr lang="id-ID" sz="1200" b="1" dirty="0">
                  <a:solidFill>
                    <a:schemeClr val="bg1"/>
                  </a:solidFill>
                  <a:latin typeface="+mn-lt"/>
                  <a:cs typeface="Arial" charset="0"/>
                </a:rPr>
                <a:t>WATER MANAGEMENT, SALT FIELD ARRAGEMENT, TUF &amp; GEOMEMBRANE, SALT FARMER EMPOWERMENT</a:t>
              </a:r>
              <a:endParaRPr lang="en-US" sz="1200" b="1" dirty="0">
                <a:solidFill>
                  <a:schemeClr val="bg1"/>
                </a:solidFill>
                <a:latin typeface="+mn-lt"/>
                <a:cs typeface="Arial" charset="0"/>
              </a:endParaRPr>
            </a:p>
          </p:txBody>
        </p:sp>
      </p:grpSp>
      <p:grpSp>
        <p:nvGrpSpPr>
          <p:cNvPr id="52232" name="Group 23">
            <a:extLst>
              <a:ext uri="{FF2B5EF4-FFF2-40B4-BE49-F238E27FC236}">
                <a16:creationId xmlns:a16="http://schemas.microsoft.com/office/drawing/2014/main" id="{1B29AB7B-0D9D-48DB-8C24-9DF80B28BF1D}"/>
              </a:ext>
            </a:extLst>
          </p:cNvPr>
          <p:cNvGrpSpPr>
            <a:grpSpLocks/>
          </p:cNvGrpSpPr>
          <p:nvPr/>
        </p:nvGrpSpPr>
        <p:grpSpPr bwMode="auto">
          <a:xfrm>
            <a:off x="9817100" y="2795588"/>
            <a:ext cx="857250" cy="857250"/>
            <a:chOff x="10358478" y="1571612"/>
            <a:chExt cx="857256" cy="857256"/>
          </a:xfrm>
        </p:grpSpPr>
        <p:sp>
          <p:nvSpPr>
            <p:cNvPr id="25" name="Oval 24">
              <a:extLst>
                <a:ext uri="{FF2B5EF4-FFF2-40B4-BE49-F238E27FC236}">
                  <a16:creationId xmlns:a16="http://schemas.microsoft.com/office/drawing/2014/main" id="{F43CF453-86AD-42FB-9E99-5898E54C4D1C}"/>
                </a:ext>
              </a:extLst>
            </p:cNvPr>
            <p:cNvSpPr/>
            <p:nvPr/>
          </p:nvSpPr>
          <p:spPr>
            <a:xfrm>
              <a:off x="10358478" y="1571612"/>
              <a:ext cx="857256" cy="857256"/>
            </a:xfrm>
            <a:prstGeom prst="ellipse">
              <a:avLst/>
            </a:prstGeom>
            <a:solidFill>
              <a:srgbClr val="00B05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86033" name="Rectangle 25">
              <a:extLst>
                <a:ext uri="{FF2B5EF4-FFF2-40B4-BE49-F238E27FC236}">
                  <a16:creationId xmlns:a16="http://schemas.microsoft.com/office/drawing/2014/main" id="{8D95C1A1-26E7-4EE3-AF62-880572DC8403}"/>
                </a:ext>
              </a:extLst>
            </p:cNvPr>
            <p:cNvSpPr>
              <a:spLocks noChangeArrowheads="1"/>
            </p:cNvSpPr>
            <p:nvPr/>
          </p:nvSpPr>
          <p:spPr bwMode="auto">
            <a:xfrm>
              <a:off x="10495004" y="1747825"/>
              <a:ext cx="714380" cy="4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spcBef>
                  <a:spcPct val="0"/>
                </a:spcBef>
                <a:buClrTx/>
                <a:buSzTx/>
                <a:buNone/>
                <a:defRPr/>
              </a:pPr>
              <a:r>
                <a:rPr lang="id-ID" altLang="en-US" sz="2400" dirty="0">
                  <a:solidFill>
                    <a:schemeClr val="bg1"/>
                  </a:solidFill>
                  <a:latin typeface="+mn-lt"/>
                  <a:cs typeface="Arial" panose="020B0604020202020204" pitchFamily="34" charset="0"/>
                </a:rPr>
                <a:t>GO</a:t>
              </a:r>
            </a:p>
          </p:txBody>
        </p:sp>
      </p:grpSp>
      <p:pic>
        <p:nvPicPr>
          <p:cNvPr id="86025" name="Picture 19">
            <a:extLst>
              <a:ext uri="{FF2B5EF4-FFF2-40B4-BE49-F238E27FC236}">
                <a16:creationId xmlns:a16="http://schemas.microsoft.com/office/drawing/2014/main" id="{4C675609-31A5-4F58-ACF4-6078C70496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9950" y="3805238"/>
            <a:ext cx="2509838" cy="1682750"/>
          </a:xfrm>
          <a:prstGeom prst="rect">
            <a:avLst/>
          </a:prstGeom>
          <a:noFill/>
          <a:ln>
            <a:noFill/>
          </a:ln>
          <a:effectLst>
            <a:outerShdw blurRad="44450" dist="27940" dir="5400000" algn="ctr">
              <a:srgbClr val="000000">
                <a:alpha val="32000"/>
              </a:srgbClr>
            </a:outerShdw>
            <a:reflection blurRad="6350" stA="50000" endA="295" endPos="92000" dist="101600" dir="5400000" sy="-100000" algn="bl" rotWithShape="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Picture 20">
            <a:extLst>
              <a:ext uri="{FF2B5EF4-FFF2-40B4-BE49-F238E27FC236}">
                <a16:creationId xmlns:a16="http://schemas.microsoft.com/office/drawing/2014/main" id="{FBA50579-10F0-473F-BC0F-60798FABD3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9475" y="3811589"/>
            <a:ext cx="2451100" cy="1641475"/>
          </a:xfrm>
          <a:prstGeom prst="rect">
            <a:avLst/>
          </a:prstGeom>
          <a:noFill/>
          <a:ln>
            <a:noFill/>
          </a:ln>
          <a:effectLst>
            <a:outerShdw blurRad="44450" dist="27940" dir="5400000" algn="ctr">
              <a:srgbClr val="000000">
                <a:alpha val="32000"/>
              </a:srgbClr>
            </a:outerShdw>
            <a:reflection blurRad="6350" stA="50000" endA="295" endPos="92000" dist="101600" dir="5400000" sy="-100000" algn="bl" rotWithShape="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Picture 19">
            <a:extLst>
              <a:ext uri="{FF2B5EF4-FFF2-40B4-BE49-F238E27FC236}">
                <a16:creationId xmlns:a16="http://schemas.microsoft.com/office/drawing/2014/main" id="{12397752-2600-40EA-9F50-F66912A129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9150" y="3810001"/>
            <a:ext cx="2509838" cy="1681163"/>
          </a:xfrm>
          <a:prstGeom prst="rect">
            <a:avLst/>
          </a:prstGeom>
          <a:noFill/>
          <a:ln>
            <a:noFill/>
          </a:ln>
          <a:effectLst>
            <a:outerShdw blurRad="44450" dist="27940" dir="5400000" algn="ctr">
              <a:srgbClr val="000000">
                <a:alpha val="32000"/>
              </a:srgbClr>
            </a:outerShdw>
            <a:reflection blurRad="6350" stA="50000" endA="295" endPos="92000" dist="101600" dir="5400000" sy="-100000" algn="bl" rotWithShape="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TextBox 5">
            <a:extLst>
              <a:ext uri="{FF2B5EF4-FFF2-40B4-BE49-F238E27FC236}">
                <a16:creationId xmlns:a16="http://schemas.microsoft.com/office/drawing/2014/main" id="{F237EA04-9675-49FB-B3C1-4F80964249D8}"/>
              </a:ext>
            </a:extLst>
          </p:cNvPr>
          <p:cNvSpPr txBox="1">
            <a:spLocks noChangeArrowheads="1"/>
          </p:cNvSpPr>
          <p:nvPr/>
        </p:nvSpPr>
        <p:spPr bwMode="auto">
          <a:xfrm>
            <a:off x="2225382" y="381000"/>
            <a:ext cx="7880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lgn="ctr">
              <a:spcBef>
                <a:spcPct val="0"/>
              </a:spcBef>
              <a:buClrTx/>
              <a:buSzTx/>
              <a:buNone/>
              <a:defRPr/>
            </a:pPr>
            <a:r>
              <a:rPr lang="en-US" altLang="en-US" sz="2400" dirty="0">
                <a:solidFill>
                  <a:schemeClr val="bg1"/>
                </a:solidFill>
                <a:latin typeface="Arial Black" panose="020B0A04020102020204" pitchFamily="34" charset="0"/>
              </a:rPr>
              <a:t>DEVELOMENT STAGES IN SALT PRODUCTION</a:t>
            </a:r>
            <a:endParaRPr lang="id-ID" altLang="en-US" sz="2400" dirty="0">
              <a:solidFill>
                <a:schemeClr val="bg1"/>
              </a:solidFill>
              <a:latin typeface="Arial Black" panose="020B0A04020102020204" pitchFamily="34" charset="0"/>
            </a:endParaRPr>
          </a:p>
        </p:txBody>
      </p:sp>
      <p:sp>
        <p:nvSpPr>
          <p:cNvPr id="30" name="TextBox 29">
            <a:extLst>
              <a:ext uri="{FF2B5EF4-FFF2-40B4-BE49-F238E27FC236}">
                <a16:creationId xmlns:a16="http://schemas.microsoft.com/office/drawing/2014/main" id="{B8AF379F-1681-41C8-A6D1-00AA9F3448E8}"/>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69EBF38-C743-4838-8EC3-25D4FE67DA1F}"/>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39687" y="-67495"/>
            <a:ext cx="12192000" cy="6925495"/>
          </a:xfrm>
          <a:prstGeom prst="rect">
            <a:avLst/>
          </a:prstGeom>
          <a:ln>
            <a:noFill/>
          </a:ln>
        </p:spPr>
      </p:pic>
      <p:sp>
        <p:nvSpPr>
          <p:cNvPr id="28" name="Rectangle 27">
            <a:extLst>
              <a:ext uri="{FF2B5EF4-FFF2-40B4-BE49-F238E27FC236}">
                <a16:creationId xmlns:a16="http://schemas.microsoft.com/office/drawing/2014/main" id="{87139C20-7839-42FF-A79B-DA674A2CB4FB}"/>
              </a:ext>
            </a:extLst>
          </p:cNvPr>
          <p:cNvSpPr/>
          <p:nvPr/>
        </p:nvSpPr>
        <p:spPr>
          <a:xfrm>
            <a:off x="-79374" y="1233836"/>
            <a:ext cx="12192000" cy="87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3" name="Group 22">
            <a:extLst>
              <a:ext uri="{FF2B5EF4-FFF2-40B4-BE49-F238E27FC236}">
                <a16:creationId xmlns:a16="http://schemas.microsoft.com/office/drawing/2014/main" id="{5B97776C-6C75-4B55-83C2-2172D914F5A5}"/>
              </a:ext>
            </a:extLst>
          </p:cNvPr>
          <p:cNvGrpSpPr/>
          <p:nvPr/>
        </p:nvGrpSpPr>
        <p:grpSpPr>
          <a:xfrm>
            <a:off x="0" y="6010275"/>
            <a:ext cx="12192000" cy="861560"/>
            <a:chOff x="0" y="6128432"/>
            <a:chExt cx="12192000" cy="823861"/>
          </a:xfrm>
        </p:grpSpPr>
        <p:sp>
          <p:nvSpPr>
            <p:cNvPr id="24" name="Rectangle 23">
              <a:extLst>
                <a:ext uri="{FF2B5EF4-FFF2-40B4-BE49-F238E27FC236}">
                  <a16:creationId xmlns:a16="http://schemas.microsoft.com/office/drawing/2014/main" id="{340C8561-3EBB-41C7-B63B-BF34095C265F}"/>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6" name="Rectangle 25">
              <a:extLst>
                <a:ext uri="{FF2B5EF4-FFF2-40B4-BE49-F238E27FC236}">
                  <a16:creationId xmlns:a16="http://schemas.microsoft.com/office/drawing/2014/main" id="{D33DCD1F-2931-4FF2-929E-CC7622373F59}"/>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7" name="Oval 26">
              <a:extLst>
                <a:ext uri="{FF2B5EF4-FFF2-40B4-BE49-F238E27FC236}">
                  <a16:creationId xmlns:a16="http://schemas.microsoft.com/office/drawing/2014/main" id="{1E28E713-4C3B-4B88-AAB7-7F763262971B}"/>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29" name="Picture 28">
              <a:extLst>
                <a:ext uri="{FF2B5EF4-FFF2-40B4-BE49-F238E27FC236}">
                  <a16:creationId xmlns:a16="http://schemas.microsoft.com/office/drawing/2014/main" id="{9CA9B0B7-5453-4204-97CE-60FD52D43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86028" name="TextBox 5">
            <a:extLst>
              <a:ext uri="{FF2B5EF4-FFF2-40B4-BE49-F238E27FC236}">
                <a16:creationId xmlns:a16="http://schemas.microsoft.com/office/drawing/2014/main" id="{F237EA04-9675-49FB-B3C1-4F80964249D8}"/>
              </a:ext>
            </a:extLst>
          </p:cNvPr>
          <p:cNvSpPr txBox="1">
            <a:spLocks noChangeArrowheads="1"/>
          </p:cNvSpPr>
          <p:nvPr/>
        </p:nvSpPr>
        <p:spPr bwMode="auto">
          <a:xfrm>
            <a:off x="3757808" y="1396029"/>
            <a:ext cx="5021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lgn="ctr">
              <a:spcBef>
                <a:spcPct val="0"/>
              </a:spcBef>
              <a:buClrTx/>
              <a:buSzTx/>
              <a:buNone/>
              <a:defRPr/>
            </a:pPr>
            <a:r>
              <a:rPr lang="en-US" altLang="en-US" sz="2800" dirty="0">
                <a:solidFill>
                  <a:schemeClr val="accent1">
                    <a:lumMod val="75000"/>
                  </a:schemeClr>
                </a:solidFill>
                <a:latin typeface="Arial Black" panose="020B0A04020102020204" pitchFamily="34" charset="0"/>
              </a:rPr>
              <a:t>PRODUCT DEVELOMENT</a:t>
            </a:r>
            <a:endParaRPr lang="id-ID" altLang="en-US" sz="2800" dirty="0">
              <a:solidFill>
                <a:schemeClr val="accent1">
                  <a:lumMod val="75000"/>
                </a:schemeClr>
              </a:solidFill>
              <a:latin typeface="Arial Black" panose="020B0A04020102020204" pitchFamily="34" charset="0"/>
            </a:endParaRPr>
          </a:p>
        </p:txBody>
      </p:sp>
      <p:sp>
        <p:nvSpPr>
          <p:cNvPr id="30" name="TextBox 29">
            <a:extLst>
              <a:ext uri="{FF2B5EF4-FFF2-40B4-BE49-F238E27FC236}">
                <a16:creationId xmlns:a16="http://schemas.microsoft.com/office/drawing/2014/main" id="{B8AF379F-1681-41C8-A6D1-00AA9F3448E8}"/>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246485606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51DA4D-2A04-4B65-942B-5A133C497DEB}"/>
              </a:ext>
            </a:extLst>
          </p:cNvPr>
          <p:cNvPicPr>
            <a:picLocks noChangeAspect="1"/>
          </p:cNvPicPr>
          <p:nvPr/>
        </p:nvPicPr>
        <p:blipFill rotWithShape="1">
          <a:blip r:embed="rId2">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pic>
        <p:nvPicPr>
          <p:cNvPr id="22533" name="Picture 3"/>
          <p:cNvPicPr>
            <a:picLocks noChangeAspect="1" noChangeArrowheads="1"/>
          </p:cNvPicPr>
          <p:nvPr/>
        </p:nvPicPr>
        <p:blipFill>
          <a:blip r:embed="rId3"/>
          <a:srcRect l="8403" t="12556" r="8308"/>
          <a:stretch>
            <a:fillRect/>
          </a:stretch>
        </p:blipFill>
        <p:spPr bwMode="auto">
          <a:xfrm>
            <a:off x="720389" y="362815"/>
            <a:ext cx="10751221" cy="5553959"/>
          </a:xfrm>
          <a:prstGeom prst="rect">
            <a:avLst/>
          </a:prstGeom>
          <a:noFill/>
          <a:ln w="9525">
            <a:noFill/>
            <a:miter lim="800000"/>
            <a:headEnd/>
            <a:tailEnd/>
          </a:ln>
        </p:spPr>
      </p:pic>
      <p:grpSp>
        <p:nvGrpSpPr>
          <p:cNvPr id="7" name="Group 6">
            <a:extLst>
              <a:ext uri="{FF2B5EF4-FFF2-40B4-BE49-F238E27FC236}">
                <a16:creationId xmlns:a16="http://schemas.microsoft.com/office/drawing/2014/main" id="{78161201-3DD0-4C7B-A374-7DBD79E68F31}"/>
              </a:ext>
            </a:extLst>
          </p:cNvPr>
          <p:cNvGrpSpPr/>
          <p:nvPr/>
        </p:nvGrpSpPr>
        <p:grpSpPr>
          <a:xfrm>
            <a:off x="0" y="6010275"/>
            <a:ext cx="12192000" cy="861560"/>
            <a:chOff x="0" y="6128432"/>
            <a:chExt cx="12192000" cy="823861"/>
          </a:xfrm>
        </p:grpSpPr>
        <p:sp>
          <p:nvSpPr>
            <p:cNvPr id="8" name="Rectangle 7">
              <a:extLst>
                <a:ext uri="{FF2B5EF4-FFF2-40B4-BE49-F238E27FC236}">
                  <a16:creationId xmlns:a16="http://schemas.microsoft.com/office/drawing/2014/main" id="{9FC255B9-64C0-49C0-85B2-2548B53D6A7C}"/>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9" name="Rectangle 8">
              <a:extLst>
                <a:ext uri="{FF2B5EF4-FFF2-40B4-BE49-F238E27FC236}">
                  <a16:creationId xmlns:a16="http://schemas.microsoft.com/office/drawing/2014/main" id="{52AA7451-6E53-406C-86E1-7C18A2E2FF7B}"/>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0" name="Oval 9">
              <a:extLst>
                <a:ext uri="{FF2B5EF4-FFF2-40B4-BE49-F238E27FC236}">
                  <a16:creationId xmlns:a16="http://schemas.microsoft.com/office/drawing/2014/main" id="{C4EA69BD-6EB0-4498-B7D3-415DBA120F36}"/>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11" name="Picture 10">
              <a:extLst>
                <a:ext uri="{FF2B5EF4-FFF2-40B4-BE49-F238E27FC236}">
                  <a16:creationId xmlns:a16="http://schemas.microsoft.com/office/drawing/2014/main" id="{C230D534-9427-4BC8-A18E-41F8659A8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18" name="TextBox 17">
            <a:extLst>
              <a:ext uri="{FF2B5EF4-FFF2-40B4-BE49-F238E27FC236}">
                <a16:creationId xmlns:a16="http://schemas.microsoft.com/office/drawing/2014/main" id="{88FCC8BF-505E-4D25-9E3D-850212AE3217}"/>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BAA1CC-113A-4B4F-8DC6-770F5C2CA5E0}"/>
              </a:ext>
            </a:extLst>
          </p:cNvPr>
          <p:cNvPicPr>
            <a:picLocks noChangeAspect="1"/>
          </p:cNvPicPr>
          <p:nvPr/>
        </p:nvPicPr>
        <p:blipFill rotWithShape="1">
          <a:blip r:embed="rId2">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3127" t="3948" r="3398" b="5565"/>
          <a:stretch/>
        </p:blipFill>
        <p:spPr>
          <a:xfrm>
            <a:off x="1771000" y="1149526"/>
            <a:ext cx="5267368" cy="2459981"/>
          </a:xfrm>
          <a:prstGeom prst="rect">
            <a:avLst/>
          </a:prstGeom>
          <a:ln>
            <a:solidFill>
              <a:schemeClr val="tx1"/>
            </a:solidFill>
          </a:ln>
        </p:spPr>
      </p:pic>
      <p:sp>
        <p:nvSpPr>
          <p:cNvPr id="8" name="TextBox 7"/>
          <p:cNvSpPr txBox="1"/>
          <p:nvPr/>
        </p:nvSpPr>
        <p:spPr>
          <a:xfrm>
            <a:off x="1775523" y="4109741"/>
            <a:ext cx="3510583" cy="677108"/>
          </a:xfrm>
          <a:prstGeom prst="rect">
            <a:avLst/>
          </a:prstGeom>
          <a:noFill/>
        </p:spPr>
        <p:txBody>
          <a:bodyPr wrap="square" rtlCol="0">
            <a:spAutoFit/>
          </a:bodyPr>
          <a:lstStyle/>
          <a:p>
            <a:r>
              <a:rPr lang="en-AU" sz="1400" b="1" u="sng" dirty="0">
                <a:solidFill>
                  <a:schemeClr val="bg1"/>
                </a:solidFill>
                <a:latin typeface="Arial Black" panose="020B0A04020102020204" pitchFamily="34" charset="0"/>
                <a:cs typeface="Cambria"/>
              </a:rPr>
              <a:t>Before</a:t>
            </a:r>
            <a:r>
              <a:rPr lang="id-ID" sz="1400" dirty="0">
                <a:solidFill>
                  <a:schemeClr val="bg1"/>
                </a:solidFill>
                <a:latin typeface="Arial Black" panose="020B0A04020102020204" pitchFamily="34" charset="0"/>
                <a:cs typeface="Cambria"/>
              </a:rPr>
              <a:t> :  </a:t>
            </a:r>
          </a:p>
          <a:p>
            <a:r>
              <a:rPr lang="id-ID" sz="2400" b="1" dirty="0">
                <a:solidFill>
                  <a:srgbClr val="92D050"/>
                </a:solidFill>
                <a:latin typeface="Arial Black" panose="020B0A04020102020204" pitchFamily="34" charset="0"/>
                <a:cs typeface="Cambria"/>
              </a:rPr>
              <a:t>2.1 juta  </a:t>
            </a:r>
            <a:r>
              <a:rPr lang="id-ID" sz="2400" b="1" dirty="0">
                <a:solidFill>
                  <a:schemeClr val="bg1"/>
                </a:solidFill>
                <a:latin typeface="Arial Black" panose="020B0A04020102020204" pitchFamily="34" charset="0"/>
                <a:cs typeface="Cambria"/>
              </a:rPr>
              <a:t>km</a:t>
            </a:r>
            <a:r>
              <a:rPr lang="id-ID" sz="2400" b="1" baseline="30000" dirty="0">
                <a:solidFill>
                  <a:schemeClr val="bg1"/>
                </a:solidFill>
                <a:latin typeface="Arial Black" panose="020B0A04020102020204" pitchFamily="34" charset="0"/>
                <a:cs typeface="Cambria"/>
              </a:rPr>
              <a:t>2</a:t>
            </a:r>
          </a:p>
        </p:txBody>
      </p:sp>
      <p:sp>
        <p:nvSpPr>
          <p:cNvPr id="9" name="TextBox 8"/>
          <p:cNvSpPr txBox="1"/>
          <p:nvPr/>
        </p:nvSpPr>
        <p:spPr>
          <a:xfrm>
            <a:off x="2240947" y="5200643"/>
            <a:ext cx="3045159" cy="677108"/>
          </a:xfrm>
          <a:prstGeom prst="rect">
            <a:avLst/>
          </a:prstGeom>
          <a:noFill/>
        </p:spPr>
        <p:txBody>
          <a:bodyPr wrap="square" rtlCol="0">
            <a:spAutoFit/>
          </a:bodyPr>
          <a:lstStyle/>
          <a:p>
            <a:pPr algn="r"/>
            <a:r>
              <a:rPr lang="en-AU" sz="1400" u="sng" dirty="0">
                <a:solidFill>
                  <a:schemeClr val="bg1"/>
                </a:solidFill>
                <a:latin typeface="Arial Black" panose="020B0A04020102020204" pitchFamily="34" charset="0"/>
                <a:cs typeface="Cambria"/>
              </a:rPr>
              <a:t>After</a:t>
            </a:r>
            <a:r>
              <a:rPr lang="en-AU" sz="1400" dirty="0">
                <a:solidFill>
                  <a:schemeClr val="bg1"/>
                </a:solidFill>
                <a:latin typeface="Arial Black" panose="020B0A04020102020204" pitchFamily="34" charset="0"/>
                <a:cs typeface="Cambria"/>
              </a:rPr>
              <a:t> </a:t>
            </a:r>
            <a:r>
              <a:rPr lang="id-ID" sz="1400" dirty="0">
                <a:solidFill>
                  <a:schemeClr val="bg1"/>
                </a:solidFill>
                <a:latin typeface="Arial Black" panose="020B0A04020102020204" pitchFamily="34" charset="0"/>
                <a:cs typeface="Cambria"/>
              </a:rPr>
              <a:t>:   </a:t>
            </a:r>
          </a:p>
          <a:p>
            <a:pPr algn="r"/>
            <a:r>
              <a:rPr lang="id-ID" sz="2400" b="1" dirty="0">
                <a:solidFill>
                  <a:srgbClr val="92D050"/>
                </a:solidFill>
                <a:latin typeface="Arial Black" panose="020B0A04020102020204" pitchFamily="34" charset="0"/>
                <a:cs typeface="Cambria"/>
              </a:rPr>
              <a:t>5.8 juta  </a:t>
            </a:r>
            <a:r>
              <a:rPr lang="id-ID" sz="2400" b="1" dirty="0">
                <a:solidFill>
                  <a:schemeClr val="bg1"/>
                </a:solidFill>
                <a:latin typeface="Arial Black" panose="020B0A04020102020204" pitchFamily="34" charset="0"/>
                <a:cs typeface="Cambria"/>
              </a:rPr>
              <a:t>km</a:t>
            </a:r>
            <a:r>
              <a:rPr lang="id-ID" sz="2400" b="1" baseline="30000" dirty="0">
                <a:solidFill>
                  <a:schemeClr val="bg1"/>
                </a:solidFill>
                <a:latin typeface="Arial Black" panose="020B0A04020102020204" pitchFamily="34" charset="0"/>
                <a:cs typeface="Cambria"/>
              </a:rPr>
              <a:t>2</a:t>
            </a:r>
          </a:p>
        </p:txBody>
      </p:sp>
      <p:sp>
        <p:nvSpPr>
          <p:cNvPr id="11" name="Rectangle 10"/>
          <p:cNvSpPr/>
          <p:nvPr/>
        </p:nvSpPr>
        <p:spPr>
          <a:xfrm>
            <a:off x="7057335" y="1149525"/>
            <a:ext cx="4552566" cy="1672958"/>
          </a:xfrm>
          <a:prstGeom prst="rect">
            <a:avLst/>
          </a:prstGeom>
        </p:spPr>
        <p:txBody>
          <a:bodyPr wrap="square">
            <a:spAutoFit/>
          </a:bodyPr>
          <a:lstStyle/>
          <a:p>
            <a:pPr>
              <a:lnSpc>
                <a:spcPct val="80000"/>
              </a:lnSpc>
            </a:pPr>
            <a:r>
              <a:rPr lang="en-US" altLang="id-ID" sz="1600" dirty="0">
                <a:solidFill>
                  <a:schemeClr val="bg1"/>
                </a:solidFill>
                <a:latin typeface="Arial Black" panose="020B0A04020102020204" pitchFamily="34" charset="0"/>
                <a:ea typeface="ＭＳ Ｐゴシック" pitchFamily="34" charset="-128"/>
                <a:cs typeface="Cambria"/>
              </a:rPr>
              <a:t>Indonesia declared as an archipelagic state in 1957 / </a:t>
            </a:r>
            <a:r>
              <a:rPr lang="en-US" altLang="id-ID" sz="1600" dirty="0" err="1">
                <a:solidFill>
                  <a:schemeClr val="bg1"/>
                </a:solidFill>
                <a:latin typeface="Arial Black" panose="020B0A04020102020204" pitchFamily="34" charset="0"/>
                <a:ea typeface="ＭＳ Ｐゴシック" pitchFamily="34" charset="-128"/>
                <a:cs typeface="Cambria"/>
              </a:rPr>
              <a:t>Djuanda</a:t>
            </a:r>
            <a:r>
              <a:rPr lang="en-US" altLang="id-ID" sz="1600" dirty="0">
                <a:solidFill>
                  <a:schemeClr val="bg1"/>
                </a:solidFill>
                <a:latin typeface="Arial Black" panose="020B0A04020102020204" pitchFamily="34" charset="0"/>
                <a:ea typeface="ＭＳ Ｐゴシック" pitchFamily="34" charset="-128"/>
                <a:cs typeface="Cambria"/>
              </a:rPr>
              <a:t> Declaration </a:t>
            </a:r>
            <a:r>
              <a:rPr lang="id-ID" altLang="id-ID" sz="1600" dirty="0">
                <a:solidFill>
                  <a:schemeClr val="bg1"/>
                </a:solidFill>
                <a:latin typeface="Arial Black" panose="020B0A04020102020204" pitchFamily="34" charset="0"/>
                <a:ea typeface="ＭＳ Ｐゴシック" pitchFamily="34" charset="-128"/>
                <a:cs typeface="Cambria"/>
              </a:rPr>
              <a:t>(UNCLOS 1982), </a:t>
            </a:r>
            <a:r>
              <a:rPr lang="en-AU" altLang="id-ID" sz="1600" dirty="0">
                <a:solidFill>
                  <a:schemeClr val="bg1"/>
                </a:solidFill>
                <a:latin typeface="Arial Black" panose="020B0A04020102020204" pitchFamily="34" charset="0"/>
                <a:ea typeface="ＭＳ Ｐゴシック" pitchFamily="34" charset="-128"/>
                <a:cs typeface="Cambria"/>
              </a:rPr>
              <a:t>with regard to </a:t>
            </a:r>
            <a:r>
              <a:rPr lang="id-ID" altLang="id-ID" sz="1600" dirty="0">
                <a:solidFill>
                  <a:schemeClr val="bg1"/>
                </a:solidFill>
                <a:latin typeface="Arial Black" panose="020B0A04020102020204" pitchFamily="34" charset="0"/>
                <a:ea typeface="ＭＳ Ｐゴシック" pitchFamily="34" charset="-128"/>
                <a:cs typeface="Cambria"/>
              </a:rPr>
              <a:t>:</a:t>
            </a:r>
          </a:p>
          <a:p>
            <a:pPr marL="268288" indent="-268288">
              <a:lnSpc>
                <a:spcPct val="80000"/>
              </a:lnSpc>
              <a:buFont typeface="+mj-lt"/>
              <a:buAutoNum type="alphaLcPeriod"/>
              <a:tabLst>
                <a:tab pos="268288" algn="l"/>
              </a:tabLst>
            </a:pPr>
            <a:r>
              <a:rPr lang="en-US" altLang="id-ID" sz="1600" dirty="0">
                <a:solidFill>
                  <a:schemeClr val="bg1"/>
                </a:solidFill>
                <a:latin typeface="Arial Black" panose="020B0A04020102020204" pitchFamily="34" charset="0"/>
                <a:ea typeface="ＭＳ Ｐゴシック" pitchFamily="34" charset="-128"/>
                <a:cs typeface="Cambria"/>
              </a:rPr>
              <a:t>Right and obligation as a costal state with territory and inner seas </a:t>
            </a:r>
            <a:endParaRPr lang="id-ID" altLang="id-ID" sz="1600" dirty="0">
              <a:solidFill>
                <a:schemeClr val="bg1"/>
              </a:solidFill>
              <a:latin typeface="Arial Black" panose="020B0A04020102020204" pitchFamily="34" charset="0"/>
              <a:ea typeface="ＭＳ Ｐゴシック" pitchFamily="34" charset="-128"/>
              <a:cs typeface="Cambria"/>
            </a:endParaRPr>
          </a:p>
          <a:p>
            <a:pPr marL="268288" indent="-268288">
              <a:lnSpc>
                <a:spcPct val="80000"/>
              </a:lnSpc>
              <a:buFont typeface="+mj-lt"/>
              <a:buAutoNum type="alphaLcPeriod"/>
              <a:tabLst>
                <a:tab pos="268288" algn="l"/>
              </a:tabLst>
            </a:pPr>
            <a:r>
              <a:rPr lang="en-AU" altLang="id-ID" sz="1600" dirty="0">
                <a:solidFill>
                  <a:schemeClr val="bg1"/>
                </a:solidFill>
                <a:latin typeface="Arial Black" panose="020B0A04020102020204" pitchFamily="34" charset="0"/>
                <a:ea typeface="ＭＳ Ｐゴシック" pitchFamily="34" charset="-128"/>
                <a:cs typeface="Cambria"/>
              </a:rPr>
              <a:t>Right to exploit natural resources in Exclusive Economic Zone {EE</a:t>
            </a:r>
            <a:r>
              <a:rPr lang="en-US" altLang="id-ID" sz="1600" dirty="0">
                <a:solidFill>
                  <a:schemeClr val="bg1"/>
                </a:solidFill>
                <a:latin typeface="Arial Black" panose="020B0A04020102020204" pitchFamily="34" charset="0"/>
                <a:ea typeface="ＭＳ Ｐゴシック" pitchFamily="34" charset="-128"/>
                <a:cs typeface="Cambria"/>
              </a:rPr>
              <a:t>Z) up to 200 miles</a:t>
            </a:r>
            <a:endParaRPr lang="id-ID" altLang="id-ID" sz="1600" dirty="0">
              <a:solidFill>
                <a:schemeClr val="bg1"/>
              </a:solidFill>
              <a:latin typeface="Arial Black" panose="020B0A04020102020204" pitchFamily="34" charset="0"/>
              <a:ea typeface="ＭＳ Ｐゴシック" pitchFamily="34" charset="-128"/>
              <a:cs typeface="Cambria"/>
            </a:endParaRPr>
          </a:p>
        </p:txBody>
      </p:sp>
      <p:sp>
        <p:nvSpPr>
          <p:cNvPr id="12" name="Slide Number Placeholder 11"/>
          <p:cNvSpPr>
            <a:spLocks noGrp="1"/>
          </p:cNvSpPr>
          <p:nvPr>
            <p:ph type="sldNum" sz="quarter" idx="12"/>
          </p:nvPr>
        </p:nvSpPr>
        <p:spPr>
          <a:xfrm>
            <a:off x="9601200" y="18288"/>
            <a:ext cx="1066800" cy="329184"/>
          </a:xfrm>
        </p:spPr>
        <p:txBody>
          <a:bodyPr/>
          <a:lstStyle/>
          <a:p>
            <a:pPr algn="r"/>
            <a:fld id="{498CBDBF-20AE-47E1-8DC9-26AAA1FBC938}" type="slidenum">
              <a:rPr lang="id-ID">
                <a:latin typeface="Cambria"/>
                <a:cs typeface="Cambria"/>
              </a:rPr>
              <a:pPr algn="r"/>
              <a:t>2</a:t>
            </a:fld>
            <a:endParaRPr lang="id-ID">
              <a:latin typeface="Cambria"/>
              <a:cs typeface="Cambria"/>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1765" y="3771955"/>
            <a:ext cx="4783720" cy="2455643"/>
          </a:xfrm>
          <a:prstGeom prst="rect">
            <a:avLst/>
          </a:prstGeom>
        </p:spPr>
      </p:pic>
      <p:sp>
        <p:nvSpPr>
          <p:cNvPr id="3" name="TextBox 2"/>
          <p:cNvSpPr txBox="1"/>
          <p:nvPr/>
        </p:nvSpPr>
        <p:spPr>
          <a:xfrm>
            <a:off x="1771000" y="367074"/>
            <a:ext cx="8897000" cy="400110"/>
          </a:xfrm>
          <a:prstGeom prst="rect">
            <a:avLst/>
          </a:prstGeom>
          <a:noFill/>
        </p:spPr>
        <p:txBody>
          <a:bodyPr wrap="square" rtlCol="0">
            <a:spAutoFit/>
          </a:bodyPr>
          <a:lstStyle/>
          <a:p>
            <a:pPr algn="ctr"/>
            <a:r>
              <a:rPr lang="id-ID" sz="2000" b="1" dirty="0">
                <a:solidFill>
                  <a:srgbClr val="FFFF00"/>
                </a:solidFill>
                <a:latin typeface="Arial Black" panose="020B0A04020102020204" pitchFamily="34" charset="0"/>
              </a:rPr>
              <a:t>INDONESIA </a:t>
            </a:r>
            <a:r>
              <a:rPr lang="en-AU" sz="2000" b="1" dirty="0">
                <a:solidFill>
                  <a:srgbClr val="FFFF00"/>
                </a:solidFill>
                <a:latin typeface="Arial Black" panose="020B0A04020102020204" pitchFamily="34" charset="0"/>
              </a:rPr>
              <a:t>AN ARCHIPELAGIC STATE </a:t>
            </a:r>
            <a:endParaRPr lang="id-ID" sz="2000" b="1" dirty="0">
              <a:solidFill>
                <a:srgbClr val="FFFF00"/>
              </a:solidFill>
              <a:latin typeface="Arial Black" panose="020B0A04020102020204" pitchFamily="34" charset="0"/>
            </a:endParaRPr>
          </a:p>
        </p:txBody>
      </p:sp>
      <p:grpSp>
        <p:nvGrpSpPr>
          <p:cNvPr id="10" name="Group 9">
            <a:extLst>
              <a:ext uri="{FF2B5EF4-FFF2-40B4-BE49-F238E27FC236}">
                <a16:creationId xmlns:a16="http://schemas.microsoft.com/office/drawing/2014/main" id="{E7DF0B76-5182-46EC-B379-60A2D42C663F}"/>
              </a:ext>
            </a:extLst>
          </p:cNvPr>
          <p:cNvGrpSpPr/>
          <p:nvPr/>
        </p:nvGrpSpPr>
        <p:grpSpPr>
          <a:xfrm>
            <a:off x="0" y="6128432"/>
            <a:ext cx="12192000" cy="729568"/>
            <a:chOff x="0" y="6128432"/>
            <a:chExt cx="12192000" cy="729568"/>
          </a:xfrm>
        </p:grpSpPr>
        <p:sp>
          <p:nvSpPr>
            <p:cNvPr id="14" name="Rectangle 13">
              <a:extLst>
                <a:ext uri="{FF2B5EF4-FFF2-40B4-BE49-F238E27FC236}">
                  <a16:creationId xmlns:a16="http://schemas.microsoft.com/office/drawing/2014/main" id="{BFEEF2C9-72F2-4BA3-9EE6-B3786672DE32}"/>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F416F7E5-7258-4493-9435-9E2BBFC15EE6}"/>
                </a:ext>
              </a:extLst>
            </p:cNvPr>
            <p:cNvSpPr/>
            <p:nvPr/>
          </p:nvSpPr>
          <p:spPr>
            <a:xfrm>
              <a:off x="0" y="6397205"/>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9D0BC549-110D-4DEE-9F5F-6476108549B7}"/>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AA5C0C3F-1600-454F-84B8-D695C12DC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21" name="TextBox 20">
            <a:extLst>
              <a:ext uri="{FF2B5EF4-FFF2-40B4-BE49-F238E27FC236}">
                <a16:creationId xmlns:a16="http://schemas.microsoft.com/office/drawing/2014/main" id="{CF1BFF99-4281-4CEA-9E52-A5ED00485A75}"/>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2844864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3FFACB-0835-4B79-8442-A28669924078}"/>
              </a:ext>
            </a:extLst>
          </p:cNvPr>
          <p:cNvPicPr>
            <a:picLocks noChangeAspect="1"/>
          </p:cNvPicPr>
          <p:nvPr/>
        </p:nvPicPr>
        <p:blipFill rotWithShape="1">
          <a:blip r:embed="rId2">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9" name="Group 8">
            <a:extLst>
              <a:ext uri="{FF2B5EF4-FFF2-40B4-BE49-F238E27FC236}">
                <a16:creationId xmlns:a16="http://schemas.microsoft.com/office/drawing/2014/main" id="{8D640B42-7B47-4FED-87D7-8E138CCFEBC2}"/>
              </a:ext>
            </a:extLst>
          </p:cNvPr>
          <p:cNvGrpSpPr/>
          <p:nvPr/>
        </p:nvGrpSpPr>
        <p:grpSpPr>
          <a:xfrm>
            <a:off x="0" y="6010275"/>
            <a:ext cx="12192000" cy="861560"/>
            <a:chOff x="0" y="6128432"/>
            <a:chExt cx="12192000" cy="823861"/>
          </a:xfrm>
        </p:grpSpPr>
        <p:sp>
          <p:nvSpPr>
            <p:cNvPr id="10" name="Rectangle 9">
              <a:extLst>
                <a:ext uri="{FF2B5EF4-FFF2-40B4-BE49-F238E27FC236}">
                  <a16:creationId xmlns:a16="http://schemas.microsoft.com/office/drawing/2014/main" id="{EC80E750-E485-4789-A2D9-C828203658AC}"/>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1" name="Rectangle 10">
              <a:extLst>
                <a:ext uri="{FF2B5EF4-FFF2-40B4-BE49-F238E27FC236}">
                  <a16:creationId xmlns:a16="http://schemas.microsoft.com/office/drawing/2014/main" id="{EE83D186-B70D-4060-A348-61BEF5CAB2A5}"/>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Oval 11">
              <a:extLst>
                <a:ext uri="{FF2B5EF4-FFF2-40B4-BE49-F238E27FC236}">
                  <a16:creationId xmlns:a16="http://schemas.microsoft.com/office/drawing/2014/main" id="{E4B0131B-C4BA-44F1-AA2B-C6C08993091B}"/>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14" name="Picture 13">
              <a:extLst>
                <a:ext uri="{FF2B5EF4-FFF2-40B4-BE49-F238E27FC236}">
                  <a16:creationId xmlns:a16="http://schemas.microsoft.com/office/drawing/2014/main" id="{F58EA4DA-0982-4D1E-B5FF-31B82C765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23555" name="Rectangle 13"/>
          <p:cNvSpPr>
            <a:spLocks noChangeArrowheads="1"/>
          </p:cNvSpPr>
          <p:nvPr/>
        </p:nvSpPr>
        <p:spPr bwMode="auto">
          <a:xfrm>
            <a:off x="2120266" y="1912620"/>
            <a:ext cx="3268980" cy="258532"/>
          </a:xfrm>
          <a:prstGeom prst="rect">
            <a:avLst/>
          </a:prstGeom>
          <a:noFill/>
          <a:ln w="9525">
            <a:noFill/>
            <a:miter lim="800000"/>
            <a:headEnd/>
            <a:tailEnd/>
          </a:ln>
        </p:spPr>
        <p:txBody>
          <a:bodyPr>
            <a:spAutoFit/>
          </a:bodyPr>
          <a:lstStyle/>
          <a:p>
            <a:r>
              <a:rPr lang="it-IT" altLang="id-ID" sz="1080">
                <a:latin typeface="Calibri" pitchFamily="34" charset="0"/>
                <a:cs typeface="Aharoni" pitchFamily="2" charset="-79"/>
              </a:rPr>
              <a:t>INTERGRATED AQUACULTURE</a:t>
            </a:r>
            <a:r>
              <a:rPr lang="id-ID" altLang="id-ID" sz="1080">
                <a:latin typeface="Calibri" pitchFamily="34" charset="0"/>
                <a:cs typeface="Aharoni" pitchFamily="2" charset="-79"/>
              </a:rPr>
              <a:t> ECONOMIC ACTIVITIES</a:t>
            </a:r>
            <a:r>
              <a:rPr lang="it-IT" altLang="id-ID" sz="1080">
                <a:latin typeface="Calibri" pitchFamily="34" charset="0"/>
                <a:cs typeface="Aharoni" pitchFamily="2" charset="-79"/>
              </a:rPr>
              <a:t> </a:t>
            </a:r>
          </a:p>
        </p:txBody>
      </p:sp>
      <p:pic>
        <p:nvPicPr>
          <p:cNvPr id="23556" name="Picture 2"/>
          <p:cNvPicPr>
            <a:picLocks noChangeAspect="1" noChangeArrowheads="1"/>
          </p:cNvPicPr>
          <p:nvPr/>
        </p:nvPicPr>
        <p:blipFill>
          <a:blip r:embed="rId4"/>
          <a:srcRect l="9248" r="10612"/>
          <a:stretch>
            <a:fillRect/>
          </a:stretch>
        </p:blipFill>
        <p:spPr bwMode="auto">
          <a:xfrm>
            <a:off x="684333" y="120514"/>
            <a:ext cx="10823334" cy="5989561"/>
          </a:xfrm>
          <a:prstGeom prst="rect">
            <a:avLst/>
          </a:prstGeom>
          <a:noFill/>
          <a:ln w="9525">
            <a:noFill/>
            <a:miter lim="800000"/>
            <a:headEnd/>
            <a:tailEnd/>
          </a:ln>
        </p:spPr>
      </p:pic>
      <p:sp>
        <p:nvSpPr>
          <p:cNvPr id="15" name="TextBox 14">
            <a:extLst>
              <a:ext uri="{FF2B5EF4-FFF2-40B4-BE49-F238E27FC236}">
                <a16:creationId xmlns:a16="http://schemas.microsoft.com/office/drawing/2014/main" id="{3AF45441-2351-458E-97E4-3C811E77B119}"/>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31D825-3D60-4B77-B7B2-9CD07C435AF6}"/>
              </a:ext>
            </a:extLst>
          </p:cNvPr>
          <p:cNvPicPr>
            <a:picLocks noChangeAspect="1"/>
          </p:cNvPicPr>
          <p:nvPr/>
        </p:nvPicPr>
        <p:blipFill rotWithShape="1">
          <a:blip r:embed="rId2">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14" name="Group 13">
            <a:extLst>
              <a:ext uri="{FF2B5EF4-FFF2-40B4-BE49-F238E27FC236}">
                <a16:creationId xmlns:a16="http://schemas.microsoft.com/office/drawing/2014/main" id="{C560ABAB-636C-4CE3-A513-3969866FEA24}"/>
              </a:ext>
            </a:extLst>
          </p:cNvPr>
          <p:cNvGrpSpPr/>
          <p:nvPr/>
        </p:nvGrpSpPr>
        <p:grpSpPr>
          <a:xfrm>
            <a:off x="0" y="6010275"/>
            <a:ext cx="12192000" cy="861560"/>
            <a:chOff x="0" y="6128432"/>
            <a:chExt cx="12192000" cy="823861"/>
          </a:xfrm>
        </p:grpSpPr>
        <p:sp>
          <p:nvSpPr>
            <p:cNvPr id="15" name="Rectangle 14">
              <a:extLst>
                <a:ext uri="{FF2B5EF4-FFF2-40B4-BE49-F238E27FC236}">
                  <a16:creationId xmlns:a16="http://schemas.microsoft.com/office/drawing/2014/main" id="{E17946BD-717A-4349-A5B2-318EAF83CC56}"/>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6" name="Rectangle 15">
              <a:extLst>
                <a:ext uri="{FF2B5EF4-FFF2-40B4-BE49-F238E27FC236}">
                  <a16:creationId xmlns:a16="http://schemas.microsoft.com/office/drawing/2014/main" id="{A4853C1D-5950-488C-9DD9-66F2BC91A243}"/>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7" name="Oval 16">
              <a:extLst>
                <a:ext uri="{FF2B5EF4-FFF2-40B4-BE49-F238E27FC236}">
                  <a16:creationId xmlns:a16="http://schemas.microsoft.com/office/drawing/2014/main" id="{DC3A73D8-5C69-4197-A3CC-E1689599DB08}"/>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18" name="Picture 17">
              <a:extLst>
                <a:ext uri="{FF2B5EF4-FFF2-40B4-BE49-F238E27FC236}">
                  <a16:creationId xmlns:a16="http://schemas.microsoft.com/office/drawing/2014/main" id="{8155899E-CBC4-4920-8A9A-1917B8154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grpSp>
        <p:nvGrpSpPr>
          <p:cNvPr id="24579" name="Group 2"/>
          <p:cNvGrpSpPr>
            <a:grpSpLocks/>
          </p:cNvGrpSpPr>
          <p:nvPr/>
        </p:nvGrpSpPr>
        <p:grpSpPr bwMode="auto">
          <a:xfrm>
            <a:off x="747616" y="224943"/>
            <a:ext cx="10696768" cy="5820360"/>
            <a:chOff x="1021574" y="1439649"/>
            <a:chExt cx="7125697" cy="3683151"/>
          </a:xfrm>
        </p:grpSpPr>
        <p:pic>
          <p:nvPicPr>
            <p:cNvPr id="24582" name="Picture 5"/>
            <p:cNvPicPr>
              <a:picLocks noChangeAspect="1" noChangeArrowheads="1"/>
            </p:cNvPicPr>
            <p:nvPr/>
          </p:nvPicPr>
          <p:blipFill>
            <a:blip r:embed="rId4"/>
            <a:srcRect l="11301" t="24770" r="8492" b="8897"/>
            <a:stretch>
              <a:fillRect/>
            </a:stretch>
          </p:blipFill>
          <p:spPr bwMode="auto">
            <a:xfrm>
              <a:off x="1021574" y="1439649"/>
              <a:ext cx="7125697" cy="3683151"/>
            </a:xfrm>
            <a:prstGeom prst="rect">
              <a:avLst/>
            </a:prstGeom>
            <a:noFill/>
            <a:ln w="9525">
              <a:noFill/>
              <a:miter lim="800000"/>
              <a:headEnd/>
              <a:tailEnd/>
            </a:ln>
          </p:spPr>
        </p:pic>
        <p:pic>
          <p:nvPicPr>
            <p:cNvPr id="3078" name="Picture 6"/>
            <p:cNvPicPr>
              <a:picLocks noChangeAspect="1" noChangeArrowheads="1"/>
            </p:cNvPicPr>
            <p:nvPr/>
          </p:nvPicPr>
          <p:blipFill rotWithShape="1">
            <a:blip r:embed="rId5" cstate="print"/>
            <a:srcRect l="64856" t="58341" r="1621" b="20830"/>
            <a:stretch/>
          </p:blipFill>
          <p:spPr bwMode="auto">
            <a:xfrm>
              <a:off x="2883445" y="3555140"/>
              <a:ext cx="1312697" cy="598504"/>
            </a:xfrm>
            <a:prstGeom prst="rect">
              <a:avLst/>
            </a:prstGeom>
            <a:ln>
              <a:noFill/>
            </a:ln>
            <a:effectLst>
              <a:softEdge rad="112500"/>
            </a:effectLst>
          </p:spPr>
        </p:pic>
        <p:pic>
          <p:nvPicPr>
            <p:cNvPr id="25" name="Picture 6"/>
            <p:cNvPicPr>
              <a:picLocks noChangeAspect="1" noChangeArrowheads="1"/>
            </p:cNvPicPr>
            <p:nvPr/>
          </p:nvPicPr>
          <p:blipFill rotWithShape="1">
            <a:blip r:embed="rId6" cstate="print"/>
            <a:srcRect l="20859" t="61590" r="35942" b="20830"/>
            <a:stretch/>
          </p:blipFill>
          <p:spPr bwMode="auto">
            <a:xfrm>
              <a:off x="1259632" y="3551476"/>
              <a:ext cx="1728192" cy="425414"/>
            </a:xfrm>
            <a:prstGeom prst="rect">
              <a:avLst/>
            </a:prstGeom>
            <a:ln>
              <a:noFill/>
            </a:ln>
            <a:effectLst>
              <a:softEdge rad="112500"/>
            </a:effectLst>
          </p:spPr>
        </p:pic>
        <p:pic>
          <p:nvPicPr>
            <p:cNvPr id="3079" name="Picture 7"/>
            <p:cNvPicPr>
              <a:picLocks noChangeAspect="1" noChangeArrowheads="1"/>
            </p:cNvPicPr>
            <p:nvPr/>
          </p:nvPicPr>
          <p:blipFill rotWithShape="1">
            <a:blip r:embed="rId7" cstate="print"/>
            <a:srcRect l="62425" t="60645" r="6013" b="24485"/>
            <a:stretch/>
          </p:blipFill>
          <p:spPr bwMode="auto">
            <a:xfrm>
              <a:off x="6402408" y="3551476"/>
              <a:ext cx="1512168" cy="386144"/>
            </a:xfrm>
            <a:prstGeom prst="rect">
              <a:avLst/>
            </a:prstGeom>
            <a:ln>
              <a:noFill/>
            </a:ln>
            <a:effectLst>
              <a:softEdge rad="112500"/>
            </a:effectLst>
          </p:spPr>
        </p:pic>
        <p:pic>
          <p:nvPicPr>
            <p:cNvPr id="27" name="Picture 7"/>
            <p:cNvPicPr>
              <a:picLocks noChangeAspect="1" noChangeArrowheads="1"/>
            </p:cNvPicPr>
            <p:nvPr/>
          </p:nvPicPr>
          <p:blipFill rotWithShape="1">
            <a:blip r:embed="rId8" cstate="print"/>
            <a:srcRect l="26828" t="60645" r="40807" b="24485"/>
            <a:stretch/>
          </p:blipFill>
          <p:spPr bwMode="auto">
            <a:xfrm>
              <a:off x="5056731" y="3551475"/>
              <a:ext cx="1658009" cy="386145"/>
            </a:xfrm>
            <a:prstGeom prst="rect">
              <a:avLst/>
            </a:prstGeom>
            <a:ln>
              <a:noFill/>
            </a:ln>
            <a:effectLst>
              <a:softEdge rad="112500"/>
            </a:effectLst>
          </p:spPr>
        </p:pic>
      </p:grpSp>
      <p:sp>
        <p:nvSpPr>
          <p:cNvPr id="19" name="TextBox 18">
            <a:extLst>
              <a:ext uri="{FF2B5EF4-FFF2-40B4-BE49-F238E27FC236}">
                <a16:creationId xmlns:a16="http://schemas.microsoft.com/office/drawing/2014/main" id="{00B30C12-2ACA-40EE-BFE4-62A6C302E1C5}"/>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E36A246-586B-4D2B-8EB9-C50A63E84BA9}"/>
              </a:ext>
            </a:extLst>
          </p:cNvPr>
          <p:cNvPicPr>
            <a:picLocks noChangeAspect="1"/>
          </p:cNvPicPr>
          <p:nvPr/>
        </p:nvPicPr>
        <p:blipFill rotWithShape="1">
          <a:blip r:embed="rId2">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12" name="Group 11">
            <a:extLst>
              <a:ext uri="{FF2B5EF4-FFF2-40B4-BE49-F238E27FC236}">
                <a16:creationId xmlns:a16="http://schemas.microsoft.com/office/drawing/2014/main" id="{36608D77-CEDF-49F0-8F11-96B78C78DC0F}"/>
              </a:ext>
            </a:extLst>
          </p:cNvPr>
          <p:cNvGrpSpPr/>
          <p:nvPr/>
        </p:nvGrpSpPr>
        <p:grpSpPr>
          <a:xfrm>
            <a:off x="0" y="6010275"/>
            <a:ext cx="12192000" cy="861560"/>
            <a:chOff x="0" y="6128432"/>
            <a:chExt cx="12192000" cy="823861"/>
          </a:xfrm>
        </p:grpSpPr>
        <p:sp>
          <p:nvSpPr>
            <p:cNvPr id="13" name="Rectangle 12">
              <a:extLst>
                <a:ext uri="{FF2B5EF4-FFF2-40B4-BE49-F238E27FC236}">
                  <a16:creationId xmlns:a16="http://schemas.microsoft.com/office/drawing/2014/main" id="{7414183E-2E1A-4451-8643-EC1A096931AA}"/>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4" name="Rectangle 13">
              <a:extLst>
                <a:ext uri="{FF2B5EF4-FFF2-40B4-BE49-F238E27FC236}">
                  <a16:creationId xmlns:a16="http://schemas.microsoft.com/office/drawing/2014/main" id="{A50771C9-1256-4FF2-817E-916ED3DFBEA5}"/>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5" name="Oval 14">
              <a:extLst>
                <a:ext uri="{FF2B5EF4-FFF2-40B4-BE49-F238E27FC236}">
                  <a16:creationId xmlns:a16="http://schemas.microsoft.com/office/drawing/2014/main" id="{74AC0F6D-0DE3-44D8-9910-6FACA4E5B586}"/>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17" name="Picture 16">
              <a:extLst>
                <a:ext uri="{FF2B5EF4-FFF2-40B4-BE49-F238E27FC236}">
                  <a16:creationId xmlns:a16="http://schemas.microsoft.com/office/drawing/2014/main" id="{EE682E14-E18E-415E-864A-B03177FA5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pic>
        <p:nvPicPr>
          <p:cNvPr id="25602" name="Picture 2"/>
          <p:cNvPicPr>
            <a:picLocks noChangeAspect="1" noChangeArrowheads="1"/>
          </p:cNvPicPr>
          <p:nvPr/>
        </p:nvPicPr>
        <p:blipFill>
          <a:blip r:embed="rId4"/>
          <a:srcRect b="10150"/>
          <a:stretch>
            <a:fillRect/>
          </a:stretch>
        </p:blipFill>
        <p:spPr bwMode="auto">
          <a:xfrm>
            <a:off x="551404" y="1476310"/>
            <a:ext cx="5836539" cy="3381427"/>
          </a:xfrm>
          <a:prstGeom prst="rect">
            <a:avLst/>
          </a:prstGeom>
          <a:noFill/>
          <a:ln w="9525">
            <a:noFill/>
            <a:miter lim="800000"/>
            <a:headEnd/>
            <a:tailEnd/>
          </a:ln>
        </p:spPr>
      </p:pic>
      <p:sp>
        <p:nvSpPr>
          <p:cNvPr id="25603" name="TextBox 20"/>
          <p:cNvSpPr txBox="1">
            <a:spLocks noChangeArrowheads="1"/>
          </p:cNvSpPr>
          <p:nvPr/>
        </p:nvSpPr>
        <p:spPr bwMode="auto">
          <a:xfrm>
            <a:off x="467903" y="908841"/>
            <a:ext cx="6155056" cy="424732"/>
          </a:xfrm>
          <a:prstGeom prst="rect">
            <a:avLst/>
          </a:prstGeom>
          <a:noFill/>
          <a:ln w="9525">
            <a:noFill/>
            <a:miter lim="800000"/>
            <a:headEnd/>
            <a:tailEnd/>
          </a:ln>
        </p:spPr>
        <p:txBody>
          <a:bodyPr>
            <a:spAutoFit/>
          </a:bodyPr>
          <a:lstStyle/>
          <a:p>
            <a:pPr algn="ctr"/>
            <a:r>
              <a:rPr lang="en-AU" altLang="id-ID" sz="2160" b="1" dirty="0">
                <a:solidFill>
                  <a:schemeClr val="bg1"/>
                </a:solidFill>
                <a:latin typeface="Calibri" pitchFamily="34" charset="0"/>
              </a:rPr>
              <a:t>SALT DERIVATIVED PRODUCT</a:t>
            </a:r>
            <a:endParaRPr lang="en-US" altLang="id-ID" sz="2160" b="1" dirty="0">
              <a:solidFill>
                <a:schemeClr val="bg1"/>
              </a:solidFill>
              <a:latin typeface="Calibri" pitchFamily="34" charset="0"/>
            </a:endParaRPr>
          </a:p>
        </p:txBody>
      </p:sp>
      <p:sp>
        <p:nvSpPr>
          <p:cNvPr id="25604" name="TextBox 1"/>
          <p:cNvSpPr txBox="1">
            <a:spLocks noChangeArrowheads="1"/>
          </p:cNvSpPr>
          <p:nvPr/>
        </p:nvSpPr>
        <p:spPr bwMode="auto">
          <a:xfrm>
            <a:off x="3043464" y="4831237"/>
            <a:ext cx="1591461" cy="424732"/>
          </a:xfrm>
          <a:prstGeom prst="rect">
            <a:avLst/>
          </a:prstGeom>
          <a:noFill/>
          <a:ln w="9525">
            <a:noFill/>
            <a:miter lim="800000"/>
            <a:headEnd/>
            <a:tailEnd/>
          </a:ln>
        </p:spPr>
        <p:txBody>
          <a:bodyPr wrap="none">
            <a:spAutoFit/>
          </a:bodyPr>
          <a:lstStyle/>
          <a:p>
            <a:r>
              <a:rPr lang="en-AU" altLang="id-ID" sz="2160" b="1" dirty="0">
                <a:solidFill>
                  <a:schemeClr val="bg1"/>
                </a:solidFill>
                <a:latin typeface="Calibri" pitchFamily="34" charset="0"/>
              </a:rPr>
              <a:t>SALT WATER</a:t>
            </a:r>
            <a:endParaRPr lang="id-ID" altLang="id-ID" sz="2160" b="1" dirty="0">
              <a:solidFill>
                <a:schemeClr val="bg1"/>
              </a:solidFill>
              <a:latin typeface="Calibri" pitchFamily="34" charset="0"/>
            </a:endParaRPr>
          </a:p>
        </p:txBody>
      </p:sp>
      <p:pic>
        <p:nvPicPr>
          <p:cNvPr id="25605" name="Picture 2"/>
          <p:cNvPicPr>
            <a:picLocks noChangeAspect="1" noChangeArrowheads="1"/>
          </p:cNvPicPr>
          <p:nvPr/>
        </p:nvPicPr>
        <p:blipFill>
          <a:blip r:embed="rId5"/>
          <a:srcRect/>
          <a:stretch>
            <a:fillRect/>
          </a:stretch>
        </p:blipFill>
        <p:spPr bwMode="auto">
          <a:xfrm>
            <a:off x="6257198" y="1465838"/>
            <a:ext cx="5157154" cy="3398520"/>
          </a:xfrm>
          <a:prstGeom prst="rect">
            <a:avLst/>
          </a:prstGeom>
          <a:noFill/>
          <a:ln w="9525">
            <a:noFill/>
            <a:miter lim="800000"/>
            <a:headEnd/>
            <a:tailEnd/>
          </a:ln>
        </p:spPr>
      </p:pic>
      <p:sp>
        <p:nvSpPr>
          <p:cNvPr id="25606" name="TextBox 20"/>
          <p:cNvSpPr txBox="1">
            <a:spLocks noChangeArrowheads="1"/>
          </p:cNvSpPr>
          <p:nvPr/>
        </p:nvSpPr>
        <p:spPr bwMode="auto">
          <a:xfrm>
            <a:off x="6257198" y="931701"/>
            <a:ext cx="5212080" cy="424732"/>
          </a:xfrm>
          <a:prstGeom prst="rect">
            <a:avLst/>
          </a:prstGeom>
          <a:noFill/>
          <a:ln w="9525">
            <a:noFill/>
            <a:miter lim="800000"/>
            <a:headEnd/>
            <a:tailEnd/>
          </a:ln>
        </p:spPr>
        <p:txBody>
          <a:bodyPr>
            <a:spAutoFit/>
          </a:bodyPr>
          <a:lstStyle/>
          <a:p>
            <a:pPr algn="ctr"/>
            <a:r>
              <a:rPr lang="en-AU" altLang="id-ID" sz="2160" b="1" dirty="0">
                <a:solidFill>
                  <a:schemeClr val="bg1"/>
                </a:solidFill>
                <a:latin typeface="Calibri" pitchFamily="34" charset="0"/>
              </a:rPr>
              <a:t>SEAWEED DERIVATIVED PRODUCT</a:t>
            </a:r>
            <a:endParaRPr lang="en-US" altLang="id-ID" sz="2160" b="1" dirty="0">
              <a:solidFill>
                <a:schemeClr val="bg1"/>
              </a:solidFill>
              <a:latin typeface="Calibri" pitchFamily="34" charset="0"/>
            </a:endParaRPr>
          </a:p>
        </p:txBody>
      </p:sp>
      <p:sp>
        <p:nvSpPr>
          <p:cNvPr id="25607" name="TextBox 1"/>
          <p:cNvSpPr txBox="1">
            <a:spLocks noChangeArrowheads="1"/>
          </p:cNvSpPr>
          <p:nvPr/>
        </p:nvSpPr>
        <p:spPr bwMode="auto">
          <a:xfrm>
            <a:off x="8034564" y="4831237"/>
            <a:ext cx="1300549" cy="424732"/>
          </a:xfrm>
          <a:prstGeom prst="rect">
            <a:avLst/>
          </a:prstGeom>
          <a:noFill/>
          <a:ln w="9525">
            <a:noFill/>
            <a:miter lim="800000"/>
            <a:headEnd/>
            <a:tailEnd/>
          </a:ln>
        </p:spPr>
        <p:txBody>
          <a:bodyPr wrap="none">
            <a:spAutoFit/>
          </a:bodyPr>
          <a:lstStyle/>
          <a:p>
            <a:r>
              <a:rPr lang="en-AU" altLang="id-ID" sz="2160" b="1" dirty="0">
                <a:solidFill>
                  <a:schemeClr val="bg1"/>
                </a:solidFill>
                <a:latin typeface="Calibri" pitchFamily="34" charset="0"/>
              </a:rPr>
              <a:t>SEAWEED</a:t>
            </a:r>
            <a:endParaRPr lang="id-ID" altLang="id-ID" sz="2160" b="1" dirty="0">
              <a:solidFill>
                <a:schemeClr val="bg1"/>
              </a:solidFill>
              <a:latin typeface="Calibri" pitchFamily="34" charset="0"/>
            </a:endParaRPr>
          </a:p>
        </p:txBody>
      </p:sp>
      <p:sp>
        <p:nvSpPr>
          <p:cNvPr id="18" name="TextBox 17">
            <a:extLst>
              <a:ext uri="{FF2B5EF4-FFF2-40B4-BE49-F238E27FC236}">
                <a16:creationId xmlns:a16="http://schemas.microsoft.com/office/drawing/2014/main" id="{B9573E76-C872-4216-A06B-9E17708ACAC0}"/>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BD92EE-1965-4FE9-B161-93C10587C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2795"/>
            <a:ext cx="12192000" cy="7620000"/>
          </a:xfrm>
          <a:prstGeom prst="rect">
            <a:avLst/>
          </a:prstGeom>
        </p:spPr>
      </p:pic>
      <p:sp>
        <p:nvSpPr>
          <p:cNvPr id="11" name="Rectangle 10">
            <a:extLst>
              <a:ext uri="{FF2B5EF4-FFF2-40B4-BE49-F238E27FC236}">
                <a16:creationId xmlns:a16="http://schemas.microsoft.com/office/drawing/2014/main" id="{1AFE68A8-1EB8-460A-A7CC-0EEBB23CC553}"/>
              </a:ext>
            </a:extLst>
          </p:cNvPr>
          <p:cNvSpPr/>
          <p:nvPr/>
        </p:nvSpPr>
        <p:spPr>
          <a:xfrm>
            <a:off x="0" y="1253858"/>
            <a:ext cx="12192000" cy="87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673BF228-9784-4B87-99A9-749192C306A2}"/>
              </a:ext>
            </a:extLst>
          </p:cNvPr>
          <p:cNvSpPr/>
          <p:nvPr/>
        </p:nvSpPr>
        <p:spPr>
          <a:xfrm>
            <a:off x="861247" y="1405381"/>
            <a:ext cx="10132560" cy="523220"/>
          </a:xfrm>
          <a:prstGeom prst="rect">
            <a:avLst/>
          </a:prstGeom>
          <a:noFill/>
          <a:ln>
            <a:noFill/>
          </a:ln>
        </p:spPr>
        <p:txBody>
          <a:bodyPr wrap="square">
            <a:spAutoFit/>
          </a:bodyPr>
          <a:lstStyle/>
          <a:p>
            <a:pPr algn="ctr"/>
            <a:r>
              <a:rPr lang="en-US" altLang="en-US" sz="2800" dirty="0">
                <a:solidFill>
                  <a:schemeClr val="accent1">
                    <a:lumMod val="75000"/>
                  </a:schemeClr>
                </a:solidFill>
                <a:latin typeface="Arial Black" panose="020B0A04020102020204" pitchFamily="34" charset="0"/>
                <a:ea typeface="MS PGothic" panose="020B0600070205080204" pitchFamily="34" charset="-128"/>
              </a:rPr>
              <a:t>THANKYOU</a:t>
            </a:r>
          </a:p>
        </p:txBody>
      </p:sp>
      <p:grpSp>
        <p:nvGrpSpPr>
          <p:cNvPr id="13" name="Group 12">
            <a:extLst>
              <a:ext uri="{FF2B5EF4-FFF2-40B4-BE49-F238E27FC236}">
                <a16:creationId xmlns:a16="http://schemas.microsoft.com/office/drawing/2014/main" id="{F64B5805-B101-46B8-8654-C08684F7C5C1}"/>
              </a:ext>
            </a:extLst>
          </p:cNvPr>
          <p:cNvGrpSpPr/>
          <p:nvPr/>
        </p:nvGrpSpPr>
        <p:grpSpPr>
          <a:xfrm>
            <a:off x="0" y="6128432"/>
            <a:ext cx="12192000" cy="729568"/>
            <a:chOff x="0" y="6128432"/>
            <a:chExt cx="12192000" cy="729568"/>
          </a:xfrm>
        </p:grpSpPr>
        <p:sp>
          <p:nvSpPr>
            <p:cNvPr id="14" name="Rectangle 13">
              <a:extLst>
                <a:ext uri="{FF2B5EF4-FFF2-40B4-BE49-F238E27FC236}">
                  <a16:creationId xmlns:a16="http://schemas.microsoft.com/office/drawing/2014/main" id="{4D87ECD5-25CC-4344-BA24-1A4EE8E79A1A}"/>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CBB6BD70-0D16-4B50-9514-09E73DA1AEAC}"/>
                </a:ext>
              </a:extLst>
            </p:cNvPr>
            <p:cNvSpPr/>
            <p:nvPr/>
          </p:nvSpPr>
          <p:spPr>
            <a:xfrm>
              <a:off x="0" y="6397205"/>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12D1B4C2-5ECD-406F-92ED-ABB00DB9CAB8}"/>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7A50204E-2C1A-494C-B8AD-0426DB55E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21" name="TextBox 20">
            <a:extLst>
              <a:ext uri="{FF2B5EF4-FFF2-40B4-BE49-F238E27FC236}">
                <a16:creationId xmlns:a16="http://schemas.microsoft.com/office/drawing/2014/main" id="{21DD0938-3D17-4188-AAD7-14A381873C89}"/>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319753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732B750-CA90-4A66-ABEA-80AB13A52ED9}"/>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pic>
        <p:nvPicPr>
          <p:cNvPr id="8" name="Picture 7">
            <a:extLst>
              <a:ext uri="{FF2B5EF4-FFF2-40B4-BE49-F238E27FC236}">
                <a16:creationId xmlns:a16="http://schemas.microsoft.com/office/drawing/2014/main" id="{436BA617-AFC8-4700-8904-06E461CD7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929" y="1961350"/>
            <a:ext cx="7715105" cy="4022876"/>
          </a:xfrm>
          <a:prstGeom prst="rect">
            <a:avLst/>
          </a:prstGeom>
        </p:spPr>
      </p:pic>
      <p:graphicFrame>
        <p:nvGraphicFramePr>
          <p:cNvPr id="19" name="Content Placeholder 5"/>
          <p:cNvGraphicFramePr>
            <a:graphicFrameLocks/>
          </p:cNvGraphicFramePr>
          <p:nvPr>
            <p:extLst>
              <p:ext uri="{D42A27DB-BD31-4B8C-83A1-F6EECF244321}">
                <p14:modId xmlns:p14="http://schemas.microsoft.com/office/powerpoint/2010/main" val="4127162583"/>
              </p:ext>
            </p:extLst>
          </p:nvPr>
        </p:nvGraphicFramePr>
        <p:xfrm>
          <a:off x="677155" y="1588328"/>
          <a:ext cx="9799117" cy="46630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1">
            <a:extLst>
              <a:ext uri="{FF2B5EF4-FFF2-40B4-BE49-F238E27FC236}">
                <a16:creationId xmlns:a16="http://schemas.microsoft.com/office/drawing/2014/main" id="{0F0009A1-A3EB-44FC-9146-CDF5D28FE304}"/>
              </a:ext>
            </a:extLst>
          </p:cNvPr>
          <p:cNvSpPr/>
          <p:nvPr/>
        </p:nvSpPr>
        <p:spPr>
          <a:xfrm>
            <a:off x="2646245" y="210909"/>
            <a:ext cx="7180171" cy="523220"/>
          </a:xfrm>
          <a:prstGeom prst="rect">
            <a:avLst/>
          </a:prstGeom>
          <a:ln>
            <a:noFill/>
          </a:ln>
        </p:spPr>
        <p:txBody>
          <a:bodyPr wrap="none">
            <a:spAutoFit/>
          </a:bodyPr>
          <a:lstStyle/>
          <a:p>
            <a:r>
              <a:rPr lang="en-US" sz="2800" dirty="0">
                <a:solidFill>
                  <a:srgbClr val="FFFF00"/>
                </a:solidFill>
                <a:latin typeface="Impact" charset="0"/>
              </a:rPr>
              <a:t>POTENSIAL OF INDONESIA AS A MARITIME COUNTRY</a:t>
            </a:r>
            <a:endParaRPr lang="en-AU" sz="2800" dirty="0">
              <a:solidFill>
                <a:srgbClr val="0070C0"/>
              </a:solidFill>
            </a:endParaRPr>
          </a:p>
        </p:txBody>
      </p:sp>
      <p:sp>
        <p:nvSpPr>
          <p:cNvPr id="28" name="Rectangle 27">
            <a:extLst>
              <a:ext uri="{FF2B5EF4-FFF2-40B4-BE49-F238E27FC236}">
                <a16:creationId xmlns:a16="http://schemas.microsoft.com/office/drawing/2014/main" id="{E3E94828-5CB7-469A-8E65-5E36873426CC}"/>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A429A224-BCF8-4A8D-A9B2-A79E4DFF2DE8}"/>
              </a:ext>
            </a:extLst>
          </p:cNvPr>
          <p:cNvSpPr/>
          <p:nvPr/>
        </p:nvSpPr>
        <p:spPr>
          <a:xfrm>
            <a:off x="0" y="6397205"/>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7BAEEF12-072C-48BF-B9AF-969BC1916A7D}"/>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 name="Picture 31">
            <a:extLst>
              <a:ext uri="{FF2B5EF4-FFF2-40B4-BE49-F238E27FC236}">
                <a16:creationId xmlns:a16="http://schemas.microsoft.com/office/drawing/2014/main" id="{BC63484A-E583-49E5-8DD2-042DEAC625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sp>
        <p:nvSpPr>
          <p:cNvPr id="4" name="Rectangle 3">
            <a:extLst>
              <a:ext uri="{FF2B5EF4-FFF2-40B4-BE49-F238E27FC236}">
                <a16:creationId xmlns:a16="http://schemas.microsoft.com/office/drawing/2014/main" id="{3EECA906-9DFC-475D-AE5F-3468F656D68E}"/>
              </a:ext>
            </a:extLst>
          </p:cNvPr>
          <p:cNvSpPr/>
          <p:nvPr/>
        </p:nvSpPr>
        <p:spPr>
          <a:xfrm>
            <a:off x="8296779" y="3230018"/>
            <a:ext cx="3617337" cy="369332"/>
          </a:xfrm>
          <a:prstGeom prst="rect">
            <a:avLst/>
          </a:prstGeom>
        </p:spPr>
        <p:txBody>
          <a:bodyPr wrap="none">
            <a:spAutoFit/>
          </a:bodyPr>
          <a:lstStyle/>
          <a:p>
            <a:r>
              <a:rPr lang="en-US" b="1" dirty="0">
                <a:solidFill>
                  <a:schemeClr val="bg1"/>
                </a:solidFill>
                <a:latin typeface="Arial" panose="020B0604020202020204" pitchFamily="34" charset="0"/>
                <a:ea typeface="Arial Narrow" charset="0"/>
                <a:cs typeface="Arial" panose="020B0604020202020204" pitchFamily="34" charset="0"/>
              </a:rPr>
              <a:t>MARINE MEGA-BIODIVERSITY </a:t>
            </a:r>
            <a:endParaRPr lang="en-AU" dirty="0"/>
          </a:p>
        </p:txBody>
      </p:sp>
      <p:sp>
        <p:nvSpPr>
          <p:cNvPr id="5" name="Rectangle 4">
            <a:extLst>
              <a:ext uri="{FF2B5EF4-FFF2-40B4-BE49-F238E27FC236}">
                <a16:creationId xmlns:a16="http://schemas.microsoft.com/office/drawing/2014/main" id="{FAF057B5-3ADD-48BF-9F60-16AFEFFEE10F}"/>
              </a:ext>
            </a:extLst>
          </p:cNvPr>
          <p:cNvSpPr/>
          <p:nvPr/>
        </p:nvSpPr>
        <p:spPr>
          <a:xfrm>
            <a:off x="8932319" y="3684882"/>
            <a:ext cx="1093569" cy="769441"/>
          </a:xfrm>
          <a:prstGeom prst="rect">
            <a:avLst/>
          </a:prstGeom>
        </p:spPr>
        <p:txBody>
          <a:bodyPr wrap="none">
            <a:spAutoFit/>
          </a:bodyPr>
          <a:lstStyle/>
          <a:p>
            <a:pPr algn="ctr"/>
            <a:r>
              <a:rPr lang="en-US" sz="3200" b="1" dirty="0">
                <a:solidFill>
                  <a:srgbClr val="FFC000"/>
                </a:solidFill>
                <a:latin typeface="Adobe Garamond Pro Bold" panose="02020702060506020403" pitchFamily="18" charset="0"/>
                <a:ea typeface="Arial Narrow" charset="0"/>
                <a:cs typeface="Arial" panose="020B0604020202020204" pitchFamily="34" charset="0"/>
              </a:rPr>
              <a:t>8500</a:t>
            </a:r>
            <a:r>
              <a:rPr lang="en-US" b="1" dirty="0">
                <a:solidFill>
                  <a:schemeClr val="bg1"/>
                </a:solidFill>
                <a:latin typeface="Adobe Garamond Pro Bold" panose="02020702060506020403" pitchFamily="18" charset="0"/>
                <a:ea typeface="Arial Narrow" charset="0"/>
                <a:cs typeface="Arial" panose="020B0604020202020204" pitchFamily="34" charset="0"/>
              </a:rPr>
              <a:t> </a:t>
            </a:r>
          </a:p>
          <a:p>
            <a:pPr algn="ctr"/>
            <a:r>
              <a:rPr lang="en-US" sz="1200" b="1" dirty="0">
                <a:solidFill>
                  <a:schemeClr val="bg1"/>
                </a:solidFill>
                <a:latin typeface="Adobe Garamond Pro Bold" panose="02020702060506020403" pitchFamily="18" charset="0"/>
                <a:ea typeface="Arial Narrow" charset="0"/>
                <a:cs typeface="Arial" panose="020B0604020202020204" pitchFamily="34" charset="0"/>
              </a:rPr>
              <a:t>Fish Species</a:t>
            </a:r>
            <a:endParaRPr lang="en-AU" dirty="0">
              <a:latin typeface="Adobe Garamond Pro Bold" panose="02020702060506020403" pitchFamily="18" charset="0"/>
            </a:endParaRPr>
          </a:p>
        </p:txBody>
      </p:sp>
      <p:sp>
        <p:nvSpPr>
          <p:cNvPr id="9" name="Rectangle 8">
            <a:extLst>
              <a:ext uri="{FF2B5EF4-FFF2-40B4-BE49-F238E27FC236}">
                <a16:creationId xmlns:a16="http://schemas.microsoft.com/office/drawing/2014/main" id="{B99C6438-076F-4FAB-A5E2-F371D5D997FC}"/>
              </a:ext>
            </a:extLst>
          </p:cNvPr>
          <p:cNvSpPr/>
          <p:nvPr/>
        </p:nvSpPr>
        <p:spPr>
          <a:xfrm>
            <a:off x="10386341" y="4214009"/>
            <a:ext cx="1305101" cy="800219"/>
          </a:xfrm>
          <a:prstGeom prst="rect">
            <a:avLst/>
          </a:prstGeom>
        </p:spPr>
        <p:txBody>
          <a:bodyPr wrap="none">
            <a:spAutoFit/>
          </a:bodyPr>
          <a:lstStyle/>
          <a:p>
            <a:pPr algn="ctr"/>
            <a:r>
              <a:rPr lang="en-US" sz="2800" b="1" dirty="0">
                <a:solidFill>
                  <a:srgbClr val="FFC000"/>
                </a:solidFill>
                <a:latin typeface="Adobe Garamond Pro Bold" panose="02020702060506020403" pitchFamily="18" charset="0"/>
                <a:ea typeface="Arial Narrow" charset="0"/>
                <a:cs typeface="Arial" panose="020B0604020202020204" pitchFamily="34" charset="0"/>
              </a:rPr>
              <a:t>555</a:t>
            </a:r>
          </a:p>
          <a:p>
            <a:pPr algn="ctr"/>
            <a:r>
              <a:rPr lang="en-US" b="1" dirty="0">
                <a:solidFill>
                  <a:schemeClr val="bg1"/>
                </a:solidFill>
                <a:latin typeface="Adobe Garamond Pro Bold" panose="02020702060506020403" pitchFamily="18" charset="0"/>
                <a:ea typeface="Arial Narrow" charset="0"/>
                <a:cs typeface="Arial" panose="020B0604020202020204" pitchFamily="34" charset="0"/>
              </a:rPr>
              <a:t> </a:t>
            </a:r>
            <a:r>
              <a:rPr lang="en-US" sz="1200" b="1" dirty="0">
                <a:solidFill>
                  <a:schemeClr val="bg1"/>
                </a:solidFill>
                <a:latin typeface="Adobe Garamond Pro Bold" panose="02020702060506020403" pitchFamily="18" charset="0"/>
                <a:ea typeface="Arial Narrow" charset="0"/>
                <a:cs typeface="Arial" panose="020B0604020202020204" pitchFamily="34" charset="0"/>
              </a:rPr>
              <a:t>Seaweeds Species</a:t>
            </a:r>
            <a:endParaRPr lang="en-AU" dirty="0">
              <a:latin typeface="Adobe Garamond Pro Bold" panose="02020702060506020403" pitchFamily="18" charset="0"/>
            </a:endParaRPr>
          </a:p>
        </p:txBody>
      </p:sp>
      <p:sp>
        <p:nvSpPr>
          <p:cNvPr id="10" name="Rectangle 9">
            <a:extLst>
              <a:ext uri="{FF2B5EF4-FFF2-40B4-BE49-F238E27FC236}">
                <a16:creationId xmlns:a16="http://schemas.microsoft.com/office/drawing/2014/main" id="{5B54771F-0340-4F1B-8A71-166BFD0B35FE}"/>
              </a:ext>
            </a:extLst>
          </p:cNvPr>
          <p:cNvSpPr/>
          <p:nvPr/>
        </p:nvSpPr>
        <p:spPr>
          <a:xfrm>
            <a:off x="9272735" y="4869940"/>
            <a:ext cx="1039067" cy="877163"/>
          </a:xfrm>
          <a:prstGeom prst="rect">
            <a:avLst/>
          </a:prstGeom>
        </p:spPr>
        <p:txBody>
          <a:bodyPr wrap="none">
            <a:spAutoFit/>
          </a:bodyPr>
          <a:lstStyle/>
          <a:p>
            <a:pPr algn="ctr"/>
            <a:r>
              <a:rPr lang="en-US" sz="4000" b="1" dirty="0">
                <a:solidFill>
                  <a:srgbClr val="FFC000"/>
                </a:solidFill>
                <a:latin typeface="Adobe Garamond Pro Bold" panose="02020702060506020403" pitchFamily="18" charset="0"/>
                <a:ea typeface="Arial Narrow" charset="0"/>
                <a:cs typeface="Arial" panose="020B0604020202020204" pitchFamily="34" charset="0"/>
              </a:rPr>
              <a:t>950</a:t>
            </a:r>
            <a:r>
              <a:rPr lang="en-US" b="1" dirty="0">
                <a:solidFill>
                  <a:schemeClr val="bg1"/>
                </a:solidFill>
                <a:latin typeface="Adobe Garamond Pro Bold" panose="02020702060506020403" pitchFamily="18" charset="0"/>
                <a:ea typeface="Arial Narrow" charset="0"/>
                <a:cs typeface="Arial" panose="020B0604020202020204" pitchFamily="34" charset="0"/>
              </a:rPr>
              <a:t> </a:t>
            </a:r>
          </a:p>
          <a:p>
            <a:pPr algn="ctr"/>
            <a:r>
              <a:rPr lang="en-US" sz="1100" dirty="0">
                <a:solidFill>
                  <a:schemeClr val="bg1"/>
                </a:solidFill>
                <a:latin typeface="Adobe Garamond Pro Bold" panose="02020702060506020403" pitchFamily="18" charset="0"/>
                <a:ea typeface="Arial Narrow" charset="0"/>
                <a:cs typeface="Arial" panose="020B0604020202020204" pitchFamily="34" charset="0"/>
              </a:rPr>
              <a:t>Corals</a:t>
            </a:r>
            <a:endParaRPr lang="en-AU" dirty="0">
              <a:latin typeface="Adobe Garamond Pro Bold" panose="02020702060506020403" pitchFamily="18" charset="0"/>
            </a:endParaRPr>
          </a:p>
        </p:txBody>
      </p:sp>
      <p:sp>
        <p:nvSpPr>
          <p:cNvPr id="20" name="TextBox 19">
            <a:extLst>
              <a:ext uri="{FF2B5EF4-FFF2-40B4-BE49-F238E27FC236}">
                <a16:creationId xmlns:a16="http://schemas.microsoft.com/office/drawing/2014/main" id="{60029656-DB48-4875-A65E-CB15A6FA10EE}"/>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
        <p:nvSpPr>
          <p:cNvPr id="3" name="Rectangle 2">
            <a:extLst>
              <a:ext uri="{FF2B5EF4-FFF2-40B4-BE49-F238E27FC236}">
                <a16:creationId xmlns:a16="http://schemas.microsoft.com/office/drawing/2014/main" id="{BC272538-EC5F-46CE-9233-AE5F493C7351}"/>
              </a:ext>
            </a:extLst>
          </p:cNvPr>
          <p:cNvSpPr/>
          <p:nvPr/>
        </p:nvSpPr>
        <p:spPr>
          <a:xfrm>
            <a:off x="2165925" y="1547060"/>
            <a:ext cx="1140056" cy="623248"/>
          </a:xfrm>
          <a:prstGeom prst="rect">
            <a:avLst/>
          </a:prstGeom>
        </p:spPr>
        <p:txBody>
          <a:bodyPr wrap="none">
            <a:spAutoFit/>
          </a:bodyPr>
          <a:lstStyle/>
          <a:p>
            <a:pPr algn="ctr"/>
            <a:r>
              <a:rPr lang="en-US" sz="2400" b="1" dirty="0">
                <a:solidFill>
                  <a:srgbClr val="FFC000"/>
                </a:solidFill>
                <a:latin typeface="Adobe Garamond Pro Bold" panose="02020702060506020403" pitchFamily="18" charset="0"/>
                <a:ea typeface="Arial Narrow" charset="0"/>
                <a:cs typeface="Arial" panose="020B0604020202020204" pitchFamily="34" charset="0"/>
              </a:rPr>
              <a:t>17.504</a:t>
            </a:r>
            <a:r>
              <a:rPr lang="en-US" sz="2400" b="1" dirty="0">
                <a:solidFill>
                  <a:srgbClr val="FFFF00"/>
                </a:solidFill>
                <a:latin typeface="Adobe Garamond Pro Bold" panose="02020702060506020403" pitchFamily="18" charset="0"/>
                <a:ea typeface="Arial Narrow" charset="0"/>
                <a:cs typeface="Arial" panose="020B0604020202020204" pitchFamily="34" charset="0"/>
              </a:rPr>
              <a:t> </a:t>
            </a:r>
          </a:p>
          <a:p>
            <a:pPr algn="ctr"/>
            <a:r>
              <a:rPr lang="en-US" sz="1050" b="1" dirty="0">
                <a:solidFill>
                  <a:schemeClr val="bg1"/>
                </a:solidFill>
                <a:latin typeface="Adobe Garamond Pro Bold" panose="02020702060506020403" pitchFamily="18" charset="0"/>
                <a:ea typeface="Arial Narrow" charset="0"/>
                <a:cs typeface="Arial" panose="020B0604020202020204" pitchFamily="34" charset="0"/>
              </a:rPr>
              <a:t> Island</a:t>
            </a:r>
            <a:endParaRPr lang="en-AU" sz="1050" dirty="0">
              <a:latin typeface="Adobe Garamond Pro Bold" panose="02020702060506020403" pitchFamily="18" charset="0"/>
            </a:endParaRPr>
          </a:p>
        </p:txBody>
      </p:sp>
      <p:sp>
        <p:nvSpPr>
          <p:cNvPr id="22" name="Rectangle 21">
            <a:extLst>
              <a:ext uri="{FF2B5EF4-FFF2-40B4-BE49-F238E27FC236}">
                <a16:creationId xmlns:a16="http://schemas.microsoft.com/office/drawing/2014/main" id="{E1AC80C8-422C-46DB-83BA-4910EF4F2FD6}"/>
              </a:ext>
            </a:extLst>
          </p:cNvPr>
          <p:cNvSpPr/>
          <p:nvPr/>
        </p:nvSpPr>
        <p:spPr>
          <a:xfrm>
            <a:off x="8231782" y="1836249"/>
            <a:ext cx="1681871" cy="623248"/>
          </a:xfrm>
          <a:prstGeom prst="rect">
            <a:avLst/>
          </a:prstGeom>
        </p:spPr>
        <p:txBody>
          <a:bodyPr wrap="none">
            <a:spAutoFit/>
          </a:bodyPr>
          <a:lstStyle/>
          <a:p>
            <a:pPr algn="ctr"/>
            <a:r>
              <a:rPr lang="en-US" sz="2400" b="1" dirty="0">
                <a:solidFill>
                  <a:srgbClr val="FFC000"/>
                </a:solidFill>
                <a:latin typeface="Adobe Garamond Pro Bold" panose="02020702060506020403" pitchFamily="18" charset="0"/>
                <a:ea typeface="Arial Narrow" charset="0"/>
                <a:cs typeface="Arial" panose="020B0604020202020204" pitchFamily="34" charset="0"/>
              </a:rPr>
              <a:t>95,181 Km </a:t>
            </a:r>
          </a:p>
          <a:p>
            <a:pPr algn="ctr"/>
            <a:r>
              <a:rPr lang="en-US" sz="1050" b="1" dirty="0">
                <a:solidFill>
                  <a:srgbClr val="FFC000"/>
                </a:solidFill>
                <a:latin typeface="Adobe Garamond Pro Bold" panose="02020702060506020403" pitchFamily="18" charset="0"/>
                <a:ea typeface="Arial Narrow" charset="0"/>
                <a:cs typeface="Arial" panose="020B0604020202020204" pitchFamily="34" charset="0"/>
              </a:rPr>
              <a:t> </a:t>
            </a:r>
            <a:r>
              <a:rPr lang="en-US" sz="1050" b="1" dirty="0">
                <a:solidFill>
                  <a:schemeClr val="bg1"/>
                </a:solidFill>
                <a:latin typeface="Adobe Garamond Pro Bold" panose="02020702060506020403" pitchFamily="18" charset="0"/>
                <a:ea typeface="Arial Narrow" charset="0"/>
                <a:cs typeface="Arial" panose="020B0604020202020204" pitchFamily="34" charset="0"/>
              </a:rPr>
              <a:t>Length of Beach</a:t>
            </a:r>
            <a:endParaRPr lang="en-AU" sz="1050" dirty="0">
              <a:latin typeface="Adobe Garamond Pro Bold" panose="02020702060506020403" pitchFamily="18" charset="0"/>
            </a:endParaRPr>
          </a:p>
        </p:txBody>
      </p:sp>
      <p:sp>
        <p:nvSpPr>
          <p:cNvPr id="25" name="Rectangle 24">
            <a:extLst>
              <a:ext uri="{FF2B5EF4-FFF2-40B4-BE49-F238E27FC236}">
                <a16:creationId xmlns:a16="http://schemas.microsoft.com/office/drawing/2014/main" id="{4A382976-9D8C-4BE3-9C09-D9B97C226DFA}"/>
              </a:ext>
            </a:extLst>
          </p:cNvPr>
          <p:cNvSpPr/>
          <p:nvPr/>
        </p:nvSpPr>
        <p:spPr>
          <a:xfrm>
            <a:off x="4411170" y="1293397"/>
            <a:ext cx="2331086" cy="623248"/>
          </a:xfrm>
          <a:prstGeom prst="rect">
            <a:avLst/>
          </a:prstGeom>
        </p:spPr>
        <p:txBody>
          <a:bodyPr wrap="none">
            <a:spAutoFit/>
          </a:bodyPr>
          <a:lstStyle/>
          <a:p>
            <a:pPr algn="ctr"/>
            <a:r>
              <a:rPr lang="en-US" sz="2400" b="1" dirty="0">
                <a:solidFill>
                  <a:srgbClr val="FFC000"/>
                </a:solidFill>
                <a:latin typeface="Adobe Garamond Pro Bold" panose="02020702060506020403" pitchFamily="18" charset="0"/>
                <a:ea typeface="Arial Narrow" charset="0"/>
                <a:cs typeface="Arial" panose="020B0604020202020204" pitchFamily="34" charset="0"/>
              </a:rPr>
              <a:t>5,8 Million Km</a:t>
            </a:r>
            <a:r>
              <a:rPr lang="en-US" sz="1400" b="1" dirty="0">
                <a:solidFill>
                  <a:srgbClr val="FFC000"/>
                </a:solidFill>
                <a:latin typeface="Adobe Garamond Pro Bold" panose="02020702060506020403" pitchFamily="18" charset="0"/>
                <a:ea typeface="Arial Narrow" charset="0"/>
                <a:cs typeface="Arial" panose="020B0604020202020204" pitchFamily="34" charset="0"/>
              </a:rPr>
              <a:t>²</a:t>
            </a:r>
            <a:r>
              <a:rPr lang="en-AU" sz="1050" b="1" dirty="0">
                <a:solidFill>
                  <a:srgbClr val="FFC000"/>
                </a:solidFill>
                <a:latin typeface="Adobe Garamond Pro Bold" panose="02020702060506020403" pitchFamily="18" charset="0"/>
                <a:ea typeface="Arial Narrow" charset="0"/>
                <a:cs typeface="Arial" panose="020B0604020202020204" pitchFamily="34" charset="0"/>
              </a:rPr>
              <a:t> </a:t>
            </a:r>
          </a:p>
          <a:p>
            <a:pPr algn="ctr"/>
            <a:r>
              <a:rPr lang="en-AU" sz="1050" b="1" dirty="0">
                <a:solidFill>
                  <a:schemeClr val="bg1"/>
                </a:solidFill>
                <a:latin typeface="Adobe Garamond Pro Bold" panose="02020702060506020403" pitchFamily="18" charset="0"/>
                <a:ea typeface="Arial Narrow" charset="0"/>
                <a:cs typeface="Arial" panose="020B0604020202020204" pitchFamily="34" charset="0"/>
              </a:rPr>
              <a:t>Or around 2/3 of the entire Indonesian</a:t>
            </a:r>
            <a:endParaRPr lang="en-US" sz="1050" b="1" dirty="0">
              <a:solidFill>
                <a:schemeClr val="bg1"/>
              </a:solidFill>
              <a:latin typeface="Adobe Garamond Pro Bold" panose="02020702060506020403" pitchFamily="18" charset="0"/>
              <a:ea typeface="Arial Narrow" charset="0"/>
              <a:cs typeface="Arial" panose="020B0604020202020204" pitchFamily="34" charset="0"/>
            </a:endParaRPr>
          </a:p>
        </p:txBody>
      </p:sp>
      <p:sp>
        <p:nvSpPr>
          <p:cNvPr id="26" name="Rectangle 25">
            <a:extLst>
              <a:ext uri="{FF2B5EF4-FFF2-40B4-BE49-F238E27FC236}">
                <a16:creationId xmlns:a16="http://schemas.microsoft.com/office/drawing/2014/main" id="{73958242-4E0A-46C1-897E-D91042089D0C}"/>
              </a:ext>
            </a:extLst>
          </p:cNvPr>
          <p:cNvSpPr/>
          <p:nvPr/>
        </p:nvSpPr>
        <p:spPr>
          <a:xfrm>
            <a:off x="149084" y="3480724"/>
            <a:ext cx="2266454" cy="630942"/>
          </a:xfrm>
          <a:prstGeom prst="rect">
            <a:avLst/>
          </a:prstGeom>
        </p:spPr>
        <p:txBody>
          <a:bodyPr wrap="none">
            <a:spAutoFit/>
          </a:bodyPr>
          <a:lstStyle/>
          <a:p>
            <a:r>
              <a:rPr lang="en-US" sz="2400" b="1" dirty="0">
                <a:solidFill>
                  <a:srgbClr val="FFC000"/>
                </a:solidFill>
                <a:latin typeface="Adobe Garamond Pro Bold" panose="02020702060506020403" pitchFamily="18" charset="0"/>
                <a:ea typeface="Arial Narrow" charset="0"/>
                <a:cs typeface="Arial" panose="020B0604020202020204" pitchFamily="34" charset="0"/>
              </a:rPr>
              <a:t>3,1 Million Km</a:t>
            </a:r>
            <a:r>
              <a:rPr lang="en-US" sz="1400" b="1" dirty="0">
                <a:solidFill>
                  <a:srgbClr val="FFC000"/>
                </a:solidFill>
                <a:latin typeface="Adobe Garamond Pro Bold" panose="02020702060506020403" pitchFamily="18" charset="0"/>
                <a:ea typeface="Arial Narrow" charset="0"/>
                <a:cs typeface="Arial" panose="020B0604020202020204" pitchFamily="34" charset="0"/>
              </a:rPr>
              <a:t>²</a:t>
            </a:r>
            <a:r>
              <a:rPr lang="en-AU" sz="1050" b="1" dirty="0">
                <a:solidFill>
                  <a:srgbClr val="FFC000"/>
                </a:solidFill>
                <a:latin typeface="Adobe Garamond Pro Bold" panose="02020702060506020403" pitchFamily="18" charset="0"/>
                <a:ea typeface="Arial Narrow" charset="0"/>
                <a:cs typeface="Arial" panose="020B0604020202020204" pitchFamily="34" charset="0"/>
              </a:rPr>
              <a:t> </a:t>
            </a:r>
          </a:p>
          <a:p>
            <a:pPr algn="ctr"/>
            <a:r>
              <a:rPr lang="en-AU" sz="1050" b="1" dirty="0">
                <a:solidFill>
                  <a:schemeClr val="bg1"/>
                </a:solidFill>
                <a:latin typeface="Adobe Garamond Pro Bold" panose="02020702060506020403" pitchFamily="18" charset="0"/>
                <a:ea typeface="Arial Narrow" charset="0"/>
                <a:cs typeface="Arial" panose="020B0604020202020204" pitchFamily="34" charset="0"/>
              </a:rPr>
              <a:t>Territorials Waters</a:t>
            </a:r>
            <a:endParaRPr lang="en-US" sz="1050" b="1" dirty="0">
              <a:solidFill>
                <a:schemeClr val="bg1"/>
              </a:solidFill>
              <a:latin typeface="Adobe Garamond Pro Bold" panose="02020702060506020403" pitchFamily="18" charset="0"/>
              <a:ea typeface="Arial Narrow" charset="0"/>
              <a:cs typeface="Arial" panose="020B0604020202020204" pitchFamily="34" charset="0"/>
            </a:endParaRPr>
          </a:p>
        </p:txBody>
      </p:sp>
      <p:sp>
        <p:nvSpPr>
          <p:cNvPr id="27" name="Rectangle 26">
            <a:extLst>
              <a:ext uri="{FF2B5EF4-FFF2-40B4-BE49-F238E27FC236}">
                <a16:creationId xmlns:a16="http://schemas.microsoft.com/office/drawing/2014/main" id="{55CC895F-0833-4908-BE32-2F6450400127}"/>
              </a:ext>
            </a:extLst>
          </p:cNvPr>
          <p:cNvSpPr/>
          <p:nvPr/>
        </p:nvSpPr>
        <p:spPr>
          <a:xfrm>
            <a:off x="776560" y="5021673"/>
            <a:ext cx="1878335" cy="553998"/>
          </a:xfrm>
          <a:prstGeom prst="rect">
            <a:avLst/>
          </a:prstGeom>
        </p:spPr>
        <p:txBody>
          <a:bodyPr wrap="none">
            <a:spAutoFit/>
          </a:bodyPr>
          <a:lstStyle/>
          <a:p>
            <a:r>
              <a:rPr lang="en-US" b="1" dirty="0">
                <a:solidFill>
                  <a:srgbClr val="FFC000"/>
                </a:solidFill>
                <a:latin typeface="Adobe Garamond Pro Bold" panose="02020702060506020403" pitchFamily="18" charset="0"/>
                <a:ea typeface="Arial Narrow" charset="0"/>
                <a:cs typeface="Arial" panose="020B0604020202020204" pitchFamily="34" charset="0"/>
              </a:rPr>
              <a:t>2,7 Million Km² </a:t>
            </a:r>
          </a:p>
          <a:p>
            <a:pPr algn="ctr"/>
            <a:r>
              <a:rPr lang="en-US" sz="1100" b="1" dirty="0">
                <a:solidFill>
                  <a:schemeClr val="bg1"/>
                </a:solidFill>
                <a:latin typeface="Adobe Garamond Pro Bold" panose="02020702060506020403" pitchFamily="18" charset="0"/>
                <a:ea typeface="Arial Narrow" charset="0"/>
                <a:cs typeface="Arial" panose="020B0604020202020204" pitchFamily="34" charset="0"/>
              </a:rPr>
              <a:t>Exclusive Economy Zone</a:t>
            </a:r>
            <a:endParaRPr lang="en-AU" sz="500" dirty="0">
              <a:solidFill>
                <a:schemeClr val="bg1"/>
              </a:solidFill>
              <a:latin typeface="Adobe Garamond Pro Bold" panose="02020702060506020403" pitchFamily="18" charset="0"/>
            </a:endParaRPr>
          </a:p>
        </p:txBody>
      </p:sp>
      <p:sp>
        <p:nvSpPr>
          <p:cNvPr id="21" name="Rectangle 7">
            <a:extLst>
              <a:ext uri="{FF2B5EF4-FFF2-40B4-BE49-F238E27FC236}">
                <a16:creationId xmlns:a16="http://schemas.microsoft.com/office/drawing/2014/main" id="{FCFCF37A-9419-4851-A53D-06A30AC62485}"/>
              </a:ext>
            </a:extLst>
          </p:cNvPr>
          <p:cNvSpPr>
            <a:spLocks noChangeArrowheads="1"/>
          </p:cNvSpPr>
          <p:nvPr/>
        </p:nvSpPr>
        <p:spPr bwMode="auto">
          <a:xfrm>
            <a:off x="9999" y="6109327"/>
            <a:ext cx="496963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bg1"/>
                </a:solidFill>
                <a:effectLst/>
              </a:rPr>
              <a:t>* Based on Ministerial Decree KP No.47 / 2016, estimation of potential fish resources in WPP RI (MSY)</a:t>
            </a:r>
            <a:r>
              <a:rPr kumimoji="0" lang="en-US" altLang="en-US" sz="700" b="0" i="0" u="none" strike="noStrike" cap="none" normalizeH="0" baseline="0" dirty="0">
                <a:ln>
                  <a:noFill/>
                </a:ln>
                <a:solidFill>
                  <a:schemeClr val="bg1"/>
                </a:solidFill>
                <a:effectLst/>
              </a:rPr>
              <a:t> </a:t>
            </a:r>
            <a:endParaRPr kumimoji="0" lang="en-US" altLang="en-US" sz="1600" b="0"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356923297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1BABA3B-87C1-4497-B2AD-70E91B5BA322}"/>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47" name="Group 46">
            <a:extLst>
              <a:ext uri="{FF2B5EF4-FFF2-40B4-BE49-F238E27FC236}">
                <a16:creationId xmlns:a16="http://schemas.microsoft.com/office/drawing/2014/main" id="{2FD2EEFD-D127-4304-AEB3-497C3849615A}"/>
              </a:ext>
            </a:extLst>
          </p:cNvPr>
          <p:cNvGrpSpPr/>
          <p:nvPr/>
        </p:nvGrpSpPr>
        <p:grpSpPr>
          <a:xfrm>
            <a:off x="0" y="6014208"/>
            <a:ext cx="12192000" cy="830770"/>
            <a:chOff x="0" y="6128432"/>
            <a:chExt cx="12192000" cy="729568"/>
          </a:xfrm>
        </p:grpSpPr>
        <p:sp>
          <p:nvSpPr>
            <p:cNvPr id="48" name="Rectangle 47">
              <a:extLst>
                <a:ext uri="{FF2B5EF4-FFF2-40B4-BE49-F238E27FC236}">
                  <a16:creationId xmlns:a16="http://schemas.microsoft.com/office/drawing/2014/main" id="{ED2B380E-C53D-4879-AE5C-1D5EB4C299A3}"/>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Rectangle 48">
              <a:extLst>
                <a:ext uri="{FF2B5EF4-FFF2-40B4-BE49-F238E27FC236}">
                  <a16:creationId xmlns:a16="http://schemas.microsoft.com/office/drawing/2014/main" id="{69473EE4-9999-40E6-8AAC-40B3D6E2585D}"/>
                </a:ext>
              </a:extLst>
            </p:cNvPr>
            <p:cNvSpPr/>
            <p:nvPr/>
          </p:nvSpPr>
          <p:spPr>
            <a:xfrm>
              <a:off x="0" y="6397205"/>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50" name="Oval 49">
              <a:extLst>
                <a:ext uri="{FF2B5EF4-FFF2-40B4-BE49-F238E27FC236}">
                  <a16:creationId xmlns:a16="http://schemas.microsoft.com/office/drawing/2014/main" id="{6B9839E0-99F4-4E49-8179-C620C499E093}"/>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2" name="Picture 51">
              <a:extLst>
                <a:ext uri="{FF2B5EF4-FFF2-40B4-BE49-F238E27FC236}">
                  <a16:creationId xmlns:a16="http://schemas.microsoft.com/office/drawing/2014/main" id="{EBE10ABD-4C25-4B4B-A431-DFDE8E230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19" name="Rectangle 3">
            <a:extLst>
              <a:ext uri="{FF2B5EF4-FFF2-40B4-BE49-F238E27FC236}">
                <a16:creationId xmlns:a16="http://schemas.microsoft.com/office/drawing/2014/main" id="{A19F02E1-0687-4F48-A233-B779808D0A44}"/>
              </a:ext>
            </a:extLst>
          </p:cNvPr>
          <p:cNvSpPr>
            <a:spLocks noChangeArrowheads="1"/>
          </p:cNvSpPr>
          <p:nvPr/>
        </p:nvSpPr>
        <p:spPr bwMode="auto">
          <a:xfrm>
            <a:off x="1283090" y="788988"/>
            <a:ext cx="9249764" cy="497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nSpc>
                <a:spcPct val="120000"/>
              </a:lnSpc>
              <a:spcBef>
                <a:spcPts val="1000"/>
              </a:spcBef>
              <a:buFont typeface="Arial" panose="020B0604020202020204" pitchFamily="34" charset="0"/>
              <a:buChar char="•"/>
            </a:pPr>
            <a:r>
              <a:rPr lang="en-US" altLang="en-US" dirty="0">
                <a:solidFill>
                  <a:schemeClr val="bg1"/>
                </a:solidFill>
              </a:rPr>
              <a:t>In the Rio+20 Conference in Brazil at the end of June 2012, the President of The Republic of Indonesia, not only invited the world to jointly implement a green economy in its national development, but also campaigned for a Blue Economy, where sea became an integral part of development goals sustainable development.</a:t>
            </a:r>
          </a:p>
          <a:p>
            <a:pPr>
              <a:lnSpc>
                <a:spcPct val="120000"/>
              </a:lnSpc>
              <a:spcBef>
                <a:spcPts val="1000"/>
              </a:spcBef>
              <a:buFont typeface="Arial" panose="020B0604020202020204" pitchFamily="34" charset="0"/>
              <a:buChar char="•"/>
            </a:pPr>
            <a:r>
              <a:rPr lang="en-US" altLang="en-US" dirty="0">
                <a:solidFill>
                  <a:schemeClr val="bg1"/>
                </a:solidFill>
              </a:rPr>
              <a:t>Geographically, Indonesia has a very strategic location, which is located between the Continent of Asia and Australia and the Indian Ocean and Pacific which make Indonesia as a trade route. The spirit of the rise of Indonesia as a maritime country emerged when it was declaration on December 13, 1957 and continued with the issuance of a Government Regulation in lieu of the Act which was later passed into UU No. 4 / PRP in 1960. The essence of the </a:t>
            </a:r>
            <a:r>
              <a:rPr lang="en-US" altLang="en-US" dirty="0" err="1">
                <a:solidFill>
                  <a:schemeClr val="bg1"/>
                </a:solidFill>
              </a:rPr>
              <a:t>Djuanda</a:t>
            </a:r>
            <a:r>
              <a:rPr lang="en-US" altLang="en-US" dirty="0">
                <a:solidFill>
                  <a:schemeClr val="bg1"/>
                </a:solidFill>
              </a:rPr>
              <a:t> Declaration of December 13, 1957 was the concept of an archipelagic state which was then stipulated as UU No. 4 about Indonesian waters.</a:t>
            </a:r>
          </a:p>
          <a:p>
            <a:pPr>
              <a:lnSpc>
                <a:spcPct val="120000"/>
              </a:lnSpc>
              <a:spcBef>
                <a:spcPts val="1000"/>
              </a:spcBef>
              <a:buFont typeface="Arial" panose="020B0604020202020204" pitchFamily="34" charset="0"/>
              <a:buChar char="•"/>
            </a:pPr>
            <a:r>
              <a:rPr lang="en-US" altLang="en-US" dirty="0">
                <a:solidFill>
                  <a:schemeClr val="bg1"/>
                </a:solidFill>
              </a:rPr>
              <a:t>The potential of marine resources, such as oil and gas, minerals and energy, sea transportation, maritime industries, fisheries and service industries such as tourism are very potential for national economic development</a:t>
            </a:r>
            <a:endParaRPr lang="id-ID" altLang="en-US" dirty="0">
              <a:solidFill>
                <a:schemeClr val="bg1"/>
              </a:solidFill>
              <a:ea typeface="MS PGothic" panose="020B0600070205080204" pitchFamily="34" charset="-128"/>
            </a:endParaRPr>
          </a:p>
        </p:txBody>
      </p:sp>
      <p:sp>
        <p:nvSpPr>
          <p:cNvPr id="12" name="TextBox 11">
            <a:extLst>
              <a:ext uri="{FF2B5EF4-FFF2-40B4-BE49-F238E27FC236}">
                <a16:creationId xmlns:a16="http://schemas.microsoft.com/office/drawing/2014/main" id="{5DA520F7-0E64-4F34-BD07-EDA85D444136}"/>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87342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1BABA3B-87C1-4497-B2AD-70E91B5BA322}"/>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sp>
        <p:nvSpPr>
          <p:cNvPr id="45" name="object 45">
            <a:extLst>
              <a:ext uri="{FF2B5EF4-FFF2-40B4-BE49-F238E27FC236}">
                <a16:creationId xmlns:a16="http://schemas.microsoft.com/office/drawing/2014/main" id="{127E1989-F8F9-4DE0-8E43-C0AF68F8F7CC}"/>
              </a:ext>
            </a:extLst>
          </p:cNvPr>
          <p:cNvSpPr txBox="1"/>
          <p:nvPr/>
        </p:nvSpPr>
        <p:spPr>
          <a:xfrm>
            <a:off x="4295506" y="286847"/>
            <a:ext cx="2791633" cy="369332"/>
          </a:xfrm>
          <a:prstGeom prst="rect">
            <a:avLst/>
          </a:prstGeom>
        </p:spPr>
        <p:txBody>
          <a:bodyPr wrap="square" lIns="0" tIns="0" rIns="0" bIns="0">
            <a:spAutoFit/>
          </a:bodyPr>
          <a:lstStyle/>
          <a:p>
            <a:pPr marL="12700">
              <a:defRPr/>
            </a:pPr>
            <a:r>
              <a:rPr lang="en-AU" sz="2400" b="1" spc="-15" dirty="0">
                <a:solidFill>
                  <a:schemeClr val="bg1"/>
                </a:solidFill>
                <a:latin typeface="Arial Black" panose="020B0A04020102020204" pitchFamily="34" charset="0"/>
                <a:cs typeface="Calibri"/>
              </a:rPr>
              <a:t>BLUE ECONOMY</a:t>
            </a:r>
            <a:endParaRPr lang="en-AU" sz="2400" dirty="0">
              <a:solidFill>
                <a:schemeClr val="bg1"/>
              </a:solidFill>
              <a:latin typeface="Arial Black" panose="020B0A04020102020204" pitchFamily="34" charset="0"/>
              <a:cs typeface="Calibri"/>
            </a:endParaRPr>
          </a:p>
        </p:txBody>
      </p:sp>
      <p:grpSp>
        <p:nvGrpSpPr>
          <p:cNvPr id="47" name="Group 46">
            <a:extLst>
              <a:ext uri="{FF2B5EF4-FFF2-40B4-BE49-F238E27FC236}">
                <a16:creationId xmlns:a16="http://schemas.microsoft.com/office/drawing/2014/main" id="{2FD2EEFD-D127-4304-AEB3-497C3849615A}"/>
              </a:ext>
            </a:extLst>
          </p:cNvPr>
          <p:cNvGrpSpPr/>
          <p:nvPr/>
        </p:nvGrpSpPr>
        <p:grpSpPr>
          <a:xfrm>
            <a:off x="0" y="6014208"/>
            <a:ext cx="12192000" cy="830770"/>
            <a:chOff x="0" y="6128432"/>
            <a:chExt cx="12192000" cy="729568"/>
          </a:xfrm>
        </p:grpSpPr>
        <p:sp>
          <p:nvSpPr>
            <p:cNvPr id="48" name="Rectangle 47">
              <a:extLst>
                <a:ext uri="{FF2B5EF4-FFF2-40B4-BE49-F238E27FC236}">
                  <a16:creationId xmlns:a16="http://schemas.microsoft.com/office/drawing/2014/main" id="{ED2B380E-C53D-4879-AE5C-1D5EB4C299A3}"/>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Rectangle 48">
              <a:extLst>
                <a:ext uri="{FF2B5EF4-FFF2-40B4-BE49-F238E27FC236}">
                  <a16:creationId xmlns:a16="http://schemas.microsoft.com/office/drawing/2014/main" id="{69473EE4-9999-40E6-8AAC-40B3D6E2585D}"/>
                </a:ext>
              </a:extLst>
            </p:cNvPr>
            <p:cNvSpPr/>
            <p:nvPr/>
          </p:nvSpPr>
          <p:spPr>
            <a:xfrm>
              <a:off x="0" y="6397205"/>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50" name="Oval 49">
              <a:extLst>
                <a:ext uri="{FF2B5EF4-FFF2-40B4-BE49-F238E27FC236}">
                  <a16:creationId xmlns:a16="http://schemas.microsoft.com/office/drawing/2014/main" id="{6B9839E0-99F4-4E49-8179-C620C499E093}"/>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2" name="Picture 51">
              <a:extLst>
                <a:ext uri="{FF2B5EF4-FFF2-40B4-BE49-F238E27FC236}">
                  <a16:creationId xmlns:a16="http://schemas.microsoft.com/office/drawing/2014/main" id="{EBE10ABD-4C25-4B4B-A431-DFDE8E230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11" name="Content Placeholder 2">
            <a:extLst>
              <a:ext uri="{FF2B5EF4-FFF2-40B4-BE49-F238E27FC236}">
                <a16:creationId xmlns:a16="http://schemas.microsoft.com/office/drawing/2014/main" id="{EE67931D-ABA2-4B38-85C9-7C229E7318AD}"/>
              </a:ext>
            </a:extLst>
          </p:cNvPr>
          <p:cNvSpPr txBox="1">
            <a:spLocks/>
          </p:cNvSpPr>
          <p:nvPr/>
        </p:nvSpPr>
        <p:spPr>
          <a:xfrm>
            <a:off x="1824127" y="980492"/>
            <a:ext cx="8355043" cy="50475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Char char="v"/>
              <a:defRPr/>
            </a:pPr>
            <a:r>
              <a:rPr lang="en-US" altLang="en-US" sz="1800" b="1" i="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AIM:</a:t>
            </a:r>
          </a:p>
          <a:p>
            <a:pPr marL="630238">
              <a:lnSpc>
                <a:spcPct val="80000"/>
              </a:lnSpc>
              <a:buFont typeface="Courier New" panose="02070309020205020404" pitchFamily="49" charset="0"/>
              <a:buChar char="o"/>
              <a:defRPr/>
            </a:pP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Increasing the efficiency of natural resources</a:t>
            </a:r>
          </a:p>
          <a:p>
            <a:pPr marL="630238">
              <a:lnSpc>
                <a:spcPct val="80000"/>
              </a:lnSpc>
              <a:buFont typeface="Courier New" panose="02070309020205020404" pitchFamily="49" charset="0"/>
              <a:buChar char="o"/>
              <a:defRPr/>
            </a:pP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Increasing added value and product diversification with the principle: natural resource efficiency without waste</a:t>
            </a:r>
          </a:p>
          <a:p>
            <a:pPr marL="630238">
              <a:lnSpc>
                <a:spcPct val="80000"/>
              </a:lnSpc>
              <a:buFont typeface="Courier New" panose="02070309020205020404" pitchFamily="49" charset="0"/>
              <a:buChar char="o"/>
              <a:defRPr/>
            </a:pP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Increasing community income</a:t>
            </a:r>
          </a:p>
          <a:p>
            <a:pPr marL="630238">
              <a:lnSpc>
                <a:spcPct val="80000"/>
              </a:lnSpc>
              <a:buFont typeface="Courier New" panose="02070309020205020404" pitchFamily="49" charset="0"/>
              <a:buChar char="o"/>
              <a:defRPr/>
            </a:pP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Employment expansion</a:t>
            </a:r>
          </a:p>
          <a:p>
            <a:pPr>
              <a:lnSpc>
                <a:spcPct val="80000"/>
              </a:lnSpc>
              <a:buFont typeface="Wingdings" panose="05000000000000000000" pitchFamily="2" charset="2"/>
              <a:buChar char="v"/>
              <a:defRPr/>
            </a:pPr>
            <a:r>
              <a:rPr lang="en-US" altLang="en-US" sz="1800" b="1" i="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APPROACH / STRATEGY:</a:t>
            </a:r>
          </a:p>
          <a:p>
            <a:pPr marL="630238">
              <a:lnSpc>
                <a:spcPct val="80000"/>
              </a:lnSpc>
              <a:buFont typeface="Courier New" panose="02070309020205020404" pitchFamily="49" charset="0"/>
              <a:buChar char="o"/>
              <a:defRPr/>
            </a:pP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Integrating production system across core business (main business)</a:t>
            </a:r>
          </a:p>
          <a:p>
            <a:pPr marL="630238">
              <a:lnSpc>
                <a:spcPct val="80000"/>
              </a:lnSpc>
              <a:buFont typeface="Courier New" panose="02070309020205020404" pitchFamily="49" charset="0"/>
              <a:buChar char="o"/>
              <a:defRPr/>
            </a:pP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Business connectivity (value chain and supply chain) and</a:t>
            </a:r>
          </a:p>
          <a:p>
            <a:pPr marL="630238">
              <a:lnSpc>
                <a:spcPct val="80000"/>
              </a:lnSpc>
              <a:buFont typeface="Courier New" panose="02070309020205020404" pitchFamily="49" charset="0"/>
              <a:buChar char="o"/>
              <a:defRPr/>
            </a:pP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Integrated infrastructure</a:t>
            </a:r>
          </a:p>
          <a:p>
            <a:pPr>
              <a:lnSpc>
                <a:spcPct val="80000"/>
              </a:lnSpc>
              <a:buFont typeface="Wingdings" panose="05000000000000000000" pitchFamily="2" charset="2"/>
              <a:buChar char="v"/>
              <a:defRPr/>
            </a:pPr>
            <a:r>
              <a:rPr lang="en-US" altLang="en-US" sz="1800" b="1" i="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LEADING COMMODITIES AND PRODUCTS:</a:t>
            </a:r>
          </a:p>
          <a:p>
            <a:pPr marL="630238">
              <a:lnSpc>
                <a:spcPct val="80000"/>
              </a:lnSpc>
              <a:buFont typeface="Courier New" panose="02070309020205020404" pitchFamily="49" charset="0"/>
              <a:buChar char="o"/>
              <a:defRPr/>
            </a:pP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Multiple commodities and products</a:t>
            </a:r>
          </a:p>
          <a:p>
            <a:pPr marL="630238">
              <a:lnSpc>
                <a:spcPct val="80000"/>
              </a:lnSpc>
              <a:buFont typeface="Courier New" panose="02070309020205020404" pitchFamily="49" charset="0"/>
              <a:buChar char="o"/>
              <a:defRPr/>
            </a:pP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New market development</a:t>
            </a:r>
          </a:p>
          <a:p>
            <a:pPr>
              <a:lnSpc>
                <a:spcPct val="80000"/>
              </a:lnSpc>
              <a:buFont typeface="Wingdings" panose="05000000000000000000" pitchFamily="2" charset="2"/>
              <a:buChar char="v"/>
              <a:defRPr/>
            </a:pPr>
            <a:r>
              <a:rPr lang="en-US" altLang="en-US" sz="1800" b="1" i="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SUSTAINABLE</a:t>
            </a:r>
            <a:r>
              <a:rPr lang="en-US" altLang="en-US" sz="18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Environmental insight</a:t>
            </a:r>
          </a:p>
        </p:txBody>
      </p:sp>
      <p:sp>
        <p:nvSpPr>
          <p:cNvPr id="12" name="TextBox 11">
            <a:extLst>
              <a:ext uri="{FF2B5EF4-FFF2-40B4-BE49-F238E27FC236}">
                <a16:creationId xmlns:a16="http://schemas.microsoft.com/office/drawing/2014/main" id="{C6E9FE46-5802-4D33-A0B6-2E26C182D37D}"/>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565016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1BABA3B-87C1-4497-B2AD-70E91B5BA322}"/>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sp>
        <p:nvSpPr>
          <p:cNvPr id="45" name="object 45">
            <a:extLst>
              <a:ext uri="{FF2B5EF4-FFF2-40B4-BE49-F238E27FC236}">
                <a16:creationId xmlns:a16="http://schemas.microsoft.com/office/drawing/2014/main" id="{127E1989-F8F9-4DE0-8E43-C0AF68F8F7CC}"/>
              </a:ext>
            </a:extLst>
          </p:cNvPr>
          <p:cNvSpPr txBox="1"/>
          <p:nvPr/>
        </p:nvSpPr>
        <p:spPr>
          <a:xfrm>
            <a:off x="2865062" y="451022"/>
            <a:ext cx="6759951" cy="369332"/>
          </a:xfrm>
          <a:prstGeom prst="rect">
            <a:avLst/>
          </a:prstGeom>
        </p:spPr>
        <p:txBody>
          <a:bodyPr wrap="square" lIns="0" tIns="0" rIns="0" bIns="0">
            <a:spAutoFit/>
          </a:bodyPr>
          <a:lstStyle/>
          <a:p>
            <a:pPr marL="12700">
              <a:defRPr/>
            </a:pPr>
            <a:r>
              <a:rPr lang="en-AU" sz="2400" b="1" spc="-15" dirty="0">
                <a:solidFill>
                  <a:schemeClr val="bg1"/>
                </a:solidFill>
                <a:latin typeface="Arial Black" panose="020B0A04020102020204" pitchFamily="34" charset="0"/>
                <a:cs typeface="Calibri"/>
              </a:rPr>
              <a:t>THE PRINCIPLE OF BLUE ECONOMY</a:t>
            </a:r>
            <a:endParaRPr lang="en-AU" sz="2400" dirty="0">
              <a:solidFill>
                <a:schemeClr val="bg1"/>
              </a:solidFill>
              <a:latin typeface="Arial Black" panose="020B0A04020102020204" pitchFamily="34" charset="0"/>
              <a:cs typeface="Calibri"/>
            </a:endParaRPr>
          </a:p>
        </p:txBody>
      </p:sp>
      <p:grpSp>
        <p:nvGrpSpPr>
          <p:cNvPr id="47" name="Group 46">
            <a:extLst>
              <a:ext uri="{FF2B5EF4-FFF2-40B4-BE49-F238E27FC236}">
                <a16:creationId xmlns:a16="http://schemas.microsoft.com/office/drawing/2014/main" id="{2FD2EEFD-D127-4304-AEB3-497C3849615A}"/>
              </a:ext>
            </a:extLst>
          </p:cNvPr>
          <p:cNvGrpSpPr/>
          <p:nvPr/>
        </p:nvGrpSpPr>
        <p:grpSpPr>
          <a:xfrm>
            <a:off x="0" y="6014208"/>
            <a:ext cx="12192000" cy="830770"/>
            <a:chOff x="0" y="6128432"/>
            <a:chExt cx="12192000" cy="729568"/>
          </a:xfrm>
        </p:grpSpPr>
        <p:sp>
          <p:nvSpPr>
            <p:cNvPr id="48" name="Rectangle 47">
              <a:extLst>
                <a:ext uri="{FF2B5EF4-FFF2-40B4-BE49-F238E27FC236}">
                  <a16:creationId xmlns:a16="http://schemas.microsoft.com/office/drawing/2014/main" id="{ED2B380E-C53D-4879-AE5C-1D5EB4C299A3}"/>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Rectangle 48">
              <a:extLst>
                <a:ext uri="{FF2B5EF4-FFF2-40B4-BE49-F238E27FC236}">
                  <a16:creationId xmlns:a16="http://schemas.microsoft.com/office/drawing/2014/main" id="{69473EE4-9999-40E6-8AAC-40B3D6E2585D}"/>
                </a:ext>
              </a:extLst>
            </p:cNvPr>
            <p:cNvSpPr/>
            <p:nvPr/>
          </p:nvSpPr>
          <p:spPr>
            <a:xfrm>
              <a:off x="0" y="6397205"/>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50" name="Oval 49">
              <a:extLst>
                <a:ext uri="{FF2B5EF4-FFF2-40B4-BE49-F238E27FC236}">
                  <a16:creationId xmlns:a16="http://schemas.microsoft.com/office/drawing/2014/main" id="{6B9839E0-99F4-4E49-8179-C620C499E093}"/>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2" name="Picture 51">
              <a:extLst>
                <a:ext uri="{FF2B5EF4-FFF2-40B4-BE49-F238E27FC236}">
                  <a16:creationId xmlns:a16="http://schemas.microsoft.com/office/drawing/2014/main" id="{EBE10ABD-4C25-4B4B-A431-DFDE8E230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11" name="Content Placeholder 3">
            <a:extLst>
              <a:ext uri="{FF2B5EF4-FFF2-40B4-BE49-F238E27FC236}">
                <a16:creationId xmlns:a16="http://schemas.microsoft.com/office/drawing/2014/main" id="{2A85D979-C8B2-441A-9E3D-D4D039A0E9D6}"/>
              </a:ext>
            </a:extLst>
          </p:cNvPr>
          <p:cNvSpPr txBox="1">
            <a:spLocks/>
          </p:cNvSpPr>
          <p:nvPr/>
        </p:nvSpPr>
        <p:spPr>
          <a:xfrm>
            <a:off x="2362200" y="1143002"/>
            <a:ext cx="7983538" cy="44862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AutoNum type="arabicPeriod"/>
              <a:defRPr/>
            </a:pPr>
            <a:r>
              <a:rPr lang="en-US" altLang="en-US" sz="18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MULTIPLE REVENUE</a:t>
            </a:r>
          </a:p>
          <a:p>
            <a:pPr>
              <a:buFont typeface="Calibri" panose="020F0502020204030204" pitchFamily="34" charset="0"/>
              <a:buAutoNum type="arabicPeriod"/>
              <a:defRPr/>
            </a:pPr>
            <a:r>
              <a:rPr lang="en-US" altLang="en-US" sz="18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BUSINESS OPPORTUNITY:</a:t>
            </a:r>
          </a:p>
          <a:p>
            <a:pPr lvl="1">
              <a:spcBef>
                <a:spcPts val="475"/>
              </a:spcBef>
              <a:defRPr/>
            </a:pPr>
            <a:r>
              <a:rPr lang="en-US" altLang="en-US" sz="1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Saving Raw Materials and Energy</a:t>
            </a:r>
          </a:p>
          <a:p>
            <a:pPr lvl="1">
              <a:spcBef>
                <a:spcPts val="475"/>
              </a:spcBef>
              <a:defRPr/>
            </a:pPr>
            <a:r>
              <a:rPr lang="en-US" altLang="en-US" sz="1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Diversification of products / services</a:t>
            </a:r>
          </a:p>
          <a:p>
            <a:pPr lvl="1">
              <a:spcBef>
                <a:spcPts val="475"/>
              </a:spcBef>
              <a:defRPr/>
            </a:pPr>
            <a:r>
              <a:rPr lang="en-US" altLang="en-US" sz="1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High productivity</a:t>
            </a:r>
          </a:p>
          <a:p>
            <a:pPr lvl="1">
              <a:spcBef>
                <a:spcPts val="475"/>
              </a:spcBef>
              <a:defRPr/>
            </a:pPr>
            <a:r>
              <a:rPr lang="en-US" altLang="en-US" sz="1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Increased Value Added</a:t>
            </a:r>
          </a:p>
          <a:p>
            <a:pPr lvl="1">
              <a:spcBef>
                <a:spcPts val="475"/>
              </a:spcBef>
              <a:defRPr/>
            </a:pPr>
            <a:r>
              <a:rPr lang="en-US" altLang="en-US" sz="1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Quality Improvement</a:t>
            </a:r>
          </a:p>
          <a:p>
            <a:pPr lvl="1">
              <a:spcBef>
                <a:spcPts val="475"/>
              </a:spcBef>
              <a:defRPr/>
            </a:pPr>
            <a:r>
              <a:rPr lang="en-US" altLang="en-US" sz="1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Without Waste: Waste as a Derivative of Raw Material Product</a:t>
            </a:r>
          </a:p>
          <a:p>
            <a:pPr lvl="1">
              <a:spcBef>
                <a:spcPts val="475"/>
              </a:spcBef>
              <a:defRPr/>
            </a:pPr>
            <a:r>
              <a:rPr lang="en-US" altLang="en-US" sz="1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Natural Resource Efficiency and Costs, but in exchange Revenue Increases</a:t>
            </a:r>
          </a:p>
          <a:p>
            <a:pPr lvl="1">
              <a:lnSpc>
                <a:spcPts val="600"/>
              </a:lnSpc>
              <a:spcBef>
                <a:spcPts val="25"/>
              </a:spcBef>
              <a:defRPr/>
            </a:pPr>
            <a:endParaRPr lang="en-US" altLang="en-US" sz="18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a:buFont typeface="Calibri" panose="020F0502020204030204" pitchFamily="34" charset="0"/>
              <a:buAutoNum type="arabicPeriod"/>
              <a:defRPr/>
            </a:pPr>
            <a:r>
              <a:rPr lang="en-US" altLang="en-US" sz="18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ENHANCEMENT OF LABOR OPPORTUNITIES</a:t>
            </a:r>
          </a:p>
          <a:p>
            <a:pPr>
              <a:buFont typeface="Calibri" panose="020F0502020204030204" pitchFamily="34" charset="0"/>
              <a:buAutoNum type="arabicPeriod"/>
              <a:defRPr/>
            </a:pPr>
            <a:r>
              <a:rPr lang="en-US" altLang="en-US" sz="18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INCREASING COMMUNITY INCOME</a:t>
            </a:r>
          </a:p>
          <a:p>
            <a:pPr>
              <a:buFont typeface="Calibri" panose="020F0502020204030204" pitchFamily="34" charset="0"/>
              <a:buAutoNum type="arabicPeriod"/>
              <a:defRPr/>
            </a:pPr>
            <a:r>
              <a:rPr lang="en-US" altLang="en-US" sz="18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WON’T CAUSE ANY DAMAGE/CONTAMINATE THE ENVIRONMENT</a:t>
            </a:r>
          </a:p>
          <a:p>
            <a:pPr>
              <a:buFont typeface="Calibri" panose="020F0502020204030204" pitchFamily="34" charset="0"/>
              <a:buAutoNum type="arabicPeriod"/>
              <a:defRPr/>
            </a:pPr>
            <a:r>
              <a:rPr lang="en-US" altLang="en-US" sz="1800"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EFFICIENT AND ENHANCING NATURE</a:t>
            </a:r>
          </a:p>
        </p:txBody>
      </p:sp>
      <p:sp>
        <p:nvSpPr>
          <p:cNvPr id="12" name="TextBox 11">
            <a:extLst>
              <a:ext uri="{FF2B5EF4-FFF2-40B4-BE49-F238E27FC236}">
                <a16:creationId xmlns:a16="http://schemas.microsoft.com/office/drawing/2014/main" id="{FE04D97F-B02C-4256-841A-6E1A8C8CB349}"/>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2085677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1BABA3B-87C1-4497-B2AD-70E91B5BA322}"/>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sp>
        <p:nvSpPr>
          <p:cNvPr id="45" name="object 45">
            <a:extLst>
              <a:ext uri="{FF2B5EF4-FFF2-40B4-BE49-F238E27FC236}">
                <a16:creationId xmlns:a16="http://schemas.microsoft.com/office/drawing/2014/main" id="{127E1989-F8F9-4DE0-8E43-C0AF68F8F7CC}"/>
              </a:ext>
            </a:extLst>
          </p:cNvPr>
          <p:cNvSpPr txBox="1"/>
          <p:nvPr/>
        </p:nvSpPr>
        <p:spPr>
          <a:xfrm>
            <a:off x="493337" y="254552"/>
            <a:ext cx="6759951" cy="369332"/>
          </a:xfrm>
          <a:prstGeom prst="rect">
            <a:avLst/>
          </a:prstGeom>
        </p:spPr>
        <p:txBody>
          <a:bodyPr wrap="square" lIns="0" tIns="0" rIns="0" bIns="0">
            <a:spAutoFit/>
          </a:bodyPr>
          <a:lstStyle/>
          <a:p>
            <a:pPr marL="12700">
              <a:defRPr/>
            </a:pPr>
            <a:r>
              <a:rPr lang="en-AU" sz="2400" b="1" spc="-15" dirty="0">
                <a:solidFill>
                  <a:srgbClr val="FF0000"/>
                </a:solidFill>
                <a:latin typeface="Arial Black" panose="020B0A04020102020204" pitchFamily="34" charset="0"/>
                <a:cs typeface="Calibri"/>
              </a:rPr>
              <a:t>S</a:t>
            </a:r>
            <a:r>
              <a:rPr lang="en-AU" sz="2400" b="1" spc="-15" dirty="0">
                <a:solidFill>
                  <a:schemeClr val="bg1"/>
                </a:solidFill>
                <a:latin typeface="Arial Black" panose="020B0A04020102020204" pitchFamily="34" charset="0"/>
                <a:cs typeface="Calibri"/>
              </a:rPr>
              <a:t>outh </a:t>
            </a:r>
            <a:r>
              <a:rPr lang="en-AU" sz="2400" b="1" spc="-15" dirty="0">
                <a:solidFill>
                  <a:srgbClr val="FF0000"/>
                </a:solidFill>
                <a:latin typeface="Arial Black" panose="020B0A04020102020204" pitchFamily="34" charset="0"/>
                <a:cs typeface="Calibri"/>
              </a:rPr>
              <a:t>E</a:t>
            </a:r>
            <a:r>
              <a:rPr lang="en-AU" sz="2400" b="1" spc="-15" dirty="0">
                <a:solidFill>
                  <a:schemeClr val="bg1"/>
                </a:solidFill>
                <a:latin typeface="Arial Black" panose="020B0A04020102020204" pitchFamily="34" charset="0"/>
                <a:cs typeface="Calibri"/>
              </a:rPr>
              <a:t>ast </a:t>
            </a:r>
            <a:r>
              <a:rPr lang="en-AU" sz="2400" b="1" spc="-15" dirty="0">
                <a:solidFill>
                  <a:srgbClr val="FF0000"/>
                </a:solidFill>
                <a:latin typeface="Arial Black" panose="020B0A04020102020204" pitchFamily="34" charset="0"/>
                <a:cs typeface="Calibri"/>
              </a:rPr>
              <a:t>L</a:t>
            </a:r>
            <a:r>
              <a:rPr lang="en-AU" sz="2400" b="1" spc="-15" dirty="0">
                <a:solidFill>
                  <a:schemeClr val="bg1"/>
                </a:solidFill>
                <a:latin typeface="Arial Black" panose="020B0A04020102020204" pitchFamily="34" charset="0"/>
                <a:cs typeface="Calibri"/>
              </a:rPr>
              <a:t>ombok </a:t>
            </a:r>
            <a:r>
              <a:rPr lang="en-AU" sz="2400" b="1" spc="-15" dirty="0">
                <a:solidFill>
                  <a:srgbClr val="FF0000"/>
                </a:solidFill>
                <a:latin typeface="Arial Black" panose="020B0A04020102020204" pitchFamily="34" charset="0"/>
                <a:cs typeface="Calibri"/>
              </a:rPr>
              <a:t>A</a:t>
            </a:r>
            <a:r>
              <a:rPr lang="en-AU" sz="2400" b="1" spc="-15" dirty="0">
                <a:solidFill>
                  <a:schemeClr val="bg1"/>
                </a:solidFill>
                <a:latin typeface="Arial Black" panose="020B0A04020102020204" pitchFamily="34" charset="0"/>
                <a:cs typeface="Calibri"/>
              </a:rPr>
              <a:t>t </a:t>
            </a:r>
            <a:r>
              <a:rPr lang="en-AU" sz="2400" b="1" spc="-15" dirty="0">
                <a:solidFill>
                  <a:srgbClr val="FF0000"/>
                </a:solidFill>
                <a:latin typeface="Arial Black" panose="020B0A04020102020204" pitchFamily="34" charset="0"/>
                <a:cs typeface="Calibri"/>
              </a:rPr>
              <a:t>G</a:t>
            </a:r>
            <a:r>
              <a:rPr lang="en-AU" sz="2400" b="1" spc="-15" dirty="0">
                <a:solidFill>
                  <a:schemeClr val="bg1"/>
                </a:solidFill>
                <a:latin typeface="Arial Black" panose="020B0A04020102020204" pitchFamily="34" charset="0"/>
                <a:cs typeface="Calibri"/>
              </a:rPr>
              <a:t>lance</a:t>
            </a:r>
            <a:endParaRPr lang="en-AU" sz="2400" dirty="0">
              <a:solidFill>
                <a:schemeClr val="bg1"/>
              </a:solidFill>
              <a:latin typeface="Arial Black" panose="020B0A04020102020204" pitchFamily="34" charset="0"/>
              <a:cs typeface="Calibri"/>
            </a:endParaRPr>
          </a:p>
        </p:txBody>
      </p:sp>
      <p:grpSp>
        <p:nvGrpSpPr>
          <p:cNvPr id="47" name="Group 46">
            <a:extLst>
              <a:ext uri="{FF2B5EF4-FFF2-40B4-BE49-F238E27FC236}">
                <a16:creationId xmlns:a16="http://schemas.microsoft.com/office/drawing/2014/main" id="{2FD2EEFD-D127-4304-AEB3-497C3849615A}"/>
              </a:ext>
            </a:extLst>
          </p:cNvPr>
          <p:cNvGrpSpPr/>
          <p:nvPr/>
        </p:nvGrpSpPr>
        <p:grpSpPr>
          <a:xfrm>
            <a:off x="0" y="6014208"/>
            <a:ext cx="12192000" cy="830770"/>
            <a:chOff x="0" y="6128432"/>
            <a:chExt cx="12192000" cy="729568"/>
          </a:xfrm>
        </p:grpSpPr>
        <p:sp>
          <p:nvSpPr>
            <p:cNvPr id="48" name="Rectangle 47">
              <a:extLst>
                <a:ext uri="{FF2B5EF4-FFF2-40B4-BE49-F238E27FC236}">
                  <a16:creationId xmlns:a16="http://schemas.microsoft.com/office/drawing/2014/main" id="{ED2B380E-C53D-4879-AE5C-1D5EB4C299A3}"/>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Rectangle 48">
              <a:extLst>
                <a:ext uri="{FF2B5EF4-FFF2-40B4-BE49-F238E27FC236}">
                  <a16:creationId xmlns:a16="http://schemas.microsoft.com/office/drawing/2014/main" id="{69473EE4-9999-40E6-8AAC-40B3D6E2585D}"/>
                </a:ext>
              </a:extLst>
            </p:cNvPr>
            <p:cNvSpPr/>
            <p:nvPr/>
          </p:nvSpPr>
          <p:spPr>
            <a:xfrm>
              <a:off x="0" y="6397205"/>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50" name="Oval 49">
              <a:extLst>
                <a:ext uri="{FF2B5EF4-FFF2-40B4-BE49-F238E27FC236}">
                  <a16:creationId xmlns:a16="http://schemas.microsoft.com/office/drawing/2014/main" id="{6B9839E0-99F4-4E49-8179-C620C499E093}"/>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2" name="Picture 51">
              <a:extLst>
                <a:ext uri="{FF2B5EF4-FFF2-40B4-BE49-F238E27FC236}">
                  <a16:creationId xmlns:a16="http://schemas.microsoft.com/office/drawing/2014/main" id="{EBE10ABD-4C25-4B4B-A431-DFDE8E230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pic>
        <p:nvPicPr>
          <p:cNvPr id="10" name="Picture 32">
            <a:extLst>
              <a:ext uri="{FF2B5EF4-FFF2-40B4-BE49-F238E27FC236}">
                <a16:creationId xmlns:a16="http://schemas.microsoft.com/office/drawing/2014/main" id="{7C53A29A-8BAB-426A-B156-F3707813CB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09600"/>
            <a:ext cx="79248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2A0ACC2B-6F09-4306-861C-F689AAD897C2}"/>
              </a:ext>
            </a:extLst>
          </p:cNvPr>
          <p:cNvSpPr/>
          <p:nvPr/>
        </p:nvSpPr>
        <p:spPr>
          <a:xfrm>
            <a:off x="4329114" y="3386138"/>
            <a:ext cx="149225" cy="2016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3" name="Group 53">
            <a:extLst>
              <a:ext uri="{FF2B5EF4-FFF2-40B4-BE49-F238E27FC236}">
                <a16:creationId xmlns:a16="http://schemas.microsoft.com/office/drawing/2014/main" id="{523F2F11-83BA-448B-A54D-17CF539A91D3}"/>
              </a:ext>
            </a:extLst>
          </p:cNvPr>
          <p:cNvGrpSpPr>
            <a:grpSpLocks/>
          </p:cNvGrpSpPr>
          <p:nvPr/>
        </p:nvGrpSpPr>
        <p:grpSpPr bwMode="auto">
          <a:xfrm>
            <a:off x="2286001" y="3962401"/>
            <a:ext cx="5510213" cy="1698625"/>
            <a:chOff x="203593" y="3577580"/>
            <a:chExt cx="5510086" cy="1414949"/>
          </a:xfrm>
          <a:solidFill>
            <a:srgbClr val="C00000"/>
          </a:solidFill>
          <a:scene3d>
            <a:camera prst="orthographicFront">
              <a:rot lat="0" lon="0" rev="0"/>
            </a:camera>
            <a:lightRig rig="contrasting" dir="t">
              <a:rot lat="0" lon="0" rev="1500000"/>
            </a:lightRig>
          </a:scene3d>
        </p:grpSpPr>
        <p:sp>
          <p:nvSpPr>
            <p:cNvPr id="14" name="Title 1">
              <a:extLst>
                <a:ext uri="{FF2B5EF4-FFF2-40B4-BE49-F238E27FC236}">
                  <a16:creationId xmlns:a16="http://schemas.microsoft.com/office/drawing/2014/main" id="{CCB41EBA-3D41-4FCC-897D-4DEC69DBF8A8}"/>
                </a:ext>
              </a:extLst>
            </p:cNvPr>
            <p:cNvSpPr txBox="1">
              <a:spLocks/>
            </p:cNvSpPr>
            <p:nvPr/>
          </p:nvSpPr>
          <p:spPr bwMode="auto">
            <a:xfrm>
              <a:off x="203593" y="4019239"/>
              <a:ext cx="1272063" cy="206413"/>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defRPr/>
              </a:pPr>
              <a:r>
                <a:rPr lang="id-ID" sz="1200" b="1" dirty="0">
                  <a:solidFill>
                    <a:schemeClr val="bg1"/>
                  </a:solidFill>
                  <a:ea typeface="+mj-ea"/>
                  <a:cs typeface="Times New Roman" pitchFamily="18" charset="0"/>
                </a:rPr>
                <a:t>LAND AREA </a:t>
              </a:r>
              <a:endParaRPr lang="en-US" sz="1200" b="1" dirty="0">
                <a:solidFill>
                  <a:schemeClr val="bg1"/>
                </a:solidFill>
                <a:ea typeface="+mj-ea"/>
                <a:cs typeface="Times New Roman" pitchFamily="18" charset="0"/>
              </a:endParaRPr>
            </a:p>
          </p:txBody>
        </p:sp>
        <p:grpSp>
          <p:nvGrpSpPr>
            <p:cNvPr id="15" name="Group 35">
              <a:extLst>
                <a:ext uri="{FF2B5EF4-FFF2-40B4-BE49-F238E27FC236}">
                  <a16:creationId xmlns:a16="http://schemas.microsoft.com/office/drawing/2014/main" id="{82031345-94B0-4600-BBBA-4691466F8FC6}"/>
                </a:ext>
              </a:extLst>
            </p:cNvPr>
            <p:cNvGrpSpPr>
              <a:grpSpLocks/>
            </p:cNvGrpSpPr>
            <p:nvPr/>
          </p:nvGrpSpPr>
          <p:grpSpPr bwMode="auto">
            <a:xfrm>
              <a:off x="203593" y="3577580"/>
              <a:ext cx="5510086" cy="1414949"/>
              <a:chOff x="203593" y="3727320"/>
              <a:chExt cx="5510086" cy="1414949"/>
            </a:xfrm>
            <a:grpFill/>
          </p:grpSpPr>
          <p:sp>
            <p:nvSpPr>
              <p:cNvPr id="16" name="Title 1">
                <a:extLst>
                  <a:ext uri="{FF2B5EF4-FFF2-40B4-BE49-F238E27FC236}">
                    <a16:creationId xmlns:a16="http://schemas.microsoft.com/office/drawing/2014/main" id="{8F38B8BD-45F6-4A10-BC52-E9F1DA749A2F}"/>
                  </a:ext>
                </a:extLst>
              </p:cNvPr>
              <p:cNvSpPr txBox="1">
                <a:spLocks/>
              </p:cNvSpPr>
              <p:nvPr/>
            </p:nvSpPr>
            <p:spPr bwMode="auto">
              <a:xfrm>
                <a:off x="203593" y="3943344"/>
                <a:ext cx="1272063" cy="20808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defRPr/>
                </a:pPr>
                <a:r>
                  <a:rPr lang="id-ID" sz="1200" b="1" dirty="0">
                    <a:solidFill>
                      <a:schemeClr val="bg1"/>
                    </a:solidFill>
                    <a:ea typeface="+mj-ea"/>
                    <a:cs typeface="Times New Roman" pitchFamily="18" charset="0"/>
                  </a:rPr>
                  <a:t>MARINE AREA </a:t>
                </a:r>
                <a:endParaRPr lang="en-US" sz="1200" b="1" dirty="0">
                  <a:solidFill>
                    <a:schemeClr val="bg1"/>
                  </a:solidFill>
                  <a:ea typeface="+mj-ea"/>
                  <a:cs typeface="Times New Roman" pitchFamily="18" charset="0"/>
                </a:endParaRPr>
              </a:p>
            </p:txBody>
          </p:sp>
          <p:sp>
            <p:nvSpPr>
              <p:cNvPr id="17" name="Title 1">
                <a:extLst>
                  <a:ext uri="{FF2B5EF4-FFF2-40B4-BE49-F238E27FC236}">
                    <a16:creationId xmlns:a16="http://schemas.microsoft.com/office/drawing/2014/main" id="{1F5DCD1E-5CCB-4F15-BDD1-9832B50B07F9}"/>
                  </a:ext>
                </a:extLst>
              </p:cNvPr>
              <p:cNvSpPr txBox="1">
                <a:spLocks/>
              </p:cNvSpPr>
              <p:nvPr/>
            </p:nvSpPr>
            <p:spPr bwMode="auto">
              <a:xfrm>
                <a:off x="218047" y="4443263"/>
                <a:ext cx="1272063" cy="215034"/>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defRPr/>
                </a:pPr>
                <a:r>
                  <a:rPr lang="en-US" sz="1200" b="1" dirty="0">
                    <a:solidFill>
                      <a:schemeClr val="bg1"/>
                    </a:solidFill>
                    <a:ea typeface="+mj-ea"/>
                    <a:cs typeface="Times New Roman" pitchFamily="18" charset="0"/>
                  </a:rPr>
                  <a:t>P</a:t>
                </a:r>
                <a:r>
                  <a:rPr lang="id-ID" sz="1200" b="1" dirty="0">
                    <a:solidFill>
                      <a:schemeClr val="bg1"/>
                    </a:solidFill>
                    <a:ea typeface="+mj-ea"/>
                    <a:cs typeface="Times New Roman" pitchFamily="18" charset="0"/>
                  </a:rPr>
                  <a:t>OPULATION </a:t>
                </a:r>
                <a:endParaRPr lang="en-US" sz="1200" b="1" dirty="0">
                  <a:solidFill>
                    <a:schemeClr val="bg1"/>
                  </a:solidFill>
                  <a:ea typeface="+mj-ea"/>
                  <a:cs typeface="Times New Roman" pitchFamily="18" charset="0"/>
                </a:endParaRPr>
              </a:p>
            </p:txBody>
          </p:sp>
          <p:sp>
            <p:nvSpPr>
              <p:cNvPr id="18" name="Title 1">
                <a:extLst>
                  <a:ext uri="{FF2B5EF4-FFF2-40B4-BE49-F238E27FC236}">
                    <a16:creationId xmlns:a16="http://schemas.microsoft.com/office/drawing/2014/main" id="{B8B29609-08A5-4D16-9B28-921E661ACFDB}"/>
                  </a:ext>
                </a:extLst>
              </p:cNvPr>
              <p:cNvSpPr txBox="1">
                <a:spLocks/>
              </p:cNvSpPr>
              <p:nvPr/>
            </p:nvSpPr>
            <p:spPr bwMode="auto">
              <a:xfrm>
                <a:off x="221568" y="4691505"/>
                <a:ext cx="1272063" cy="205953"/>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defRPr/>
                </a:pPr>
                <a:r>
                  <a:rPr lang="en-US" sz="1200" b="1" dirty="0">
                    <a:solidFill>
                      <a:schemeClr val="bg1"/>
                    </a:solidFill>
                    <a:ea typeface="+mj-ea"/>
                    <a:cs typeface="Times New Roman" pitchFamily="18" charset="0"/>
                  </a:rPr>
                  <a:t>C</a:t>
                </a:r>
                <a:r>
                  <a:rPr lang="id-ID" sz="1200" b="1" dirty="0">
                    <a:solidFill>
                      <a:schemeClr val="bg1"/>
                    </a:solidFill>
                    <a:ea typeface="+mj-ea"/>
                    <a:cs typeface="Times New Roman" pitchFamily="18" charset="0"/>
                  </a:rPr>
                  <a:t>OASTLINE </a:t>
                </a:r>
                <a:endParaRPr lang="en-US" sz="1200" b="1" dirty="0">
                  <a:solidFill>
                    <a:schemeClr val="bg1"/>
                  </a:solidFill>
                  <a:ea typeface="+mj-ea"/>
                  <a:cs typeface="Times New Roman" pitchFamily="18" charset="0"/>
                </a:endParaRPr>
              </a:p>
            </p:txBody>
          </p:sp>
          <p:sp>
            <p:nvSpPr>
              <p:cNvPr id="19" name="Title 1">
                <a:extLst>
                  <a:ext uri="{FF2B5EF4-FFF2-40B4-BE49-F238E27FC236}">
                    <a16:creationId xmlns:a16="http://schemas.microsoft.com/office/drawing/2014/main" id="{B7A6DADB-4E1B-4B1A-9E3E-2AA4F9FD6A1F}"/>
                  </a:ext>
                </a:extLst>
              </p:cNvPr>
              <p:cNvSpPr txBox="1">
                <a:spLocks/>
              </p:cNvSpPr>
              <p:nvPr/>
            </p:nvSpPr>
            <p:spPr bwMode="auto">
              <a:xfrm>
                <a:off x="1560802" y="4696969"/>
                <a:ext cx="1372678" cy="196078"/>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99.69 </a:t>
                </a:r>
                <a:r>
                  <a:rPr lang="en-US" sz="1200" b="1" dirty="0">
                    <a:solidFill>
                      <a:schemeClr val="bg1"/>
                    </a:solidFill>
                    <a:ea typeface="+mj-ea"/>
                    <a:cs typeface="Times New Roman" pitchFamily="18" charset="0"/>
                  </a:rPr>
                  <a:t> KM</a:t>
                </a:r>
              </a:p>
            </p:txBody>
          </p:sp>
          <p:sp>
            <p:nvSpPr>
              <p:cNvPr id="20" name="Title 1">
                <a:extLst>
                  <a:ext uri="{FF2B5EF4-FFF2-40B4-BE49-F238E27FC236}">
                    <a16:creationId xmlns:a16="http://schemas.microsoft.com/office/drawing/2014/main" id="{D80622A0-67A2-4E74-98A9-3567DC62A652}"/>
                  </a:ext>
                </a:extLst>
              </p:cNvPr>
              <p:cNvSpPr txBox="1">
                <a:spLocks/>
              </p:cNvSpPr>
              <p:nvPr/>
            </p:nvSpPr>
            <p:spPr bwMode="auto">
              <a:xfrm>
                <a:off x="1563959" y="4454833"/>
                <a:ext cx="1382771"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282,775 people</a:t>
                </a:r>
                <a:endParaRPr lang="en-US" sz="1200" b="1" dirty="0">
                  <a:solidFill>
                    <a:schemeClr val="bg1"/>
                  </a:solidFill>
                  <a:ea typeface="+mj-ea"/>
                  <a:cs typeface="Times New Roman" pitchFamily="18" charset="0"/>
                </a:endParaRPr>
              </a:p>
            </p:txBody>
          </p:sp>
          <p:sp>
            <p:nvSpPr>
              <p:cNvPr id="21" name="Title 1">
                <a:extLst>
                  <a:ext uri="{FF2B5EF4-FFF2-40B4-BE49-F238E27FC236}">
                    <a16:creationId xmlns:a16="http://schemas.microsoft.com/office/drawing/2014/main" id="{081563C7-49F6-49D1-96DD-3ECA41C672AD}"/>
                  </a:ext>
                </a:extLst>
              </p:cNvPr>
              <p:cNvSpPr txBox="1">
                <a:spLocks/>
              </p:cNvSpPr>
              <p:nvPr/>
            </p:nvSpPr>
            <p:spPr bwMode="auto">
              <a:xfrm>
                <a:off x="1558840" y="4225652"/>
                <a:ext cx="1369354"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417. 65 </a:t>
                </a:r>
                <a:r>
                  <a:rPr lang="en-US" sz="1200" b="1" dirty="0">
                    <a:solidFill>
                      <a:schemeClr val="bg1"/>
                    </a:solidFill>
                    <a:ea typeface="+mj-ea"/>
                    <a:cs typeface="Times New Roman" pitchFamily="18" charset="0"/>
                  </a:rPr>
                  <a:t> KM</a:t>
                </a:r>
                <a:r>
                  <a:rPr lang="id-ID" sz="1200" b="1" dirty="0">
                    <a:solidFill>
                      <a:schemeClr val="bg1"/>
                    </a:solidFill>
                    <a:ea typeface="+mj-ea"/>
                    <a:cs typeface="Times New Roman" pitchFamily="18" charset="0"/>
                  </a:rPr>
                  <a:t>2</a:t>
                </a:r>
                <a:endParaRPr lang="en-US" sz="1200" b="1" dirty="0">
                  <a:solidFill>
                    <a:schemeClr val="bg1"/>
                  </a:solidFill>
                  <a:ea typeface="+mj-ea"/>
                  <a:cs typeface="Times New Roman" pitchFamily="18" charset="0"/>
                </a:endParaRPr>
              </a:p>
            </p:txBody>
          </p:sp>
          <p:sp>
            <p:nvSpPr>
              <p:cNvPr id="22" name="Title 1">
                <a:extLst>
                  <a:ext uri="{FF2B5EF4-FFF2-40B4-BE49-F238E27FC236}">
                    <a16:creationId xmlns:a16="http://schemas.microsoft.com/office/drawing/2014/main" id="{A18DD159-2B27-46E0-BD09-EB3153EDD8A3}"/>
                  </a:ext>
                </a:extLst>
              </p:cNvPr>
              <p:cNvSpPr txBox="1">
                <a:spLocks/>
              </p:cNvSpPr>
              <p:nvPr/>
            </p:nvSpPr>
            <p:spPr bwMode="auto">
              <a:xfrm>
                <a:off x="1555516" y="3985814"/>
                <a:ext cx="1377964"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1,208.39</a:t>
                </a:r>
                <a:r>
                  <a:rPr lang="en-US" sz="1200" b="1" dirty="0">
                    <a:solidFill>
                      <a:schemeClr val="bg1"/>
                    </a:solidFill>
                    <a:ea typeface="+mj-ea"/>
                    <a:cs typeface="Times New Roman" pitchFamily="18" charset="0"/>
                  </a:rPr>
                  <a:t> KM</a:t>
                </a:r>
                <a:r>
                  <a:rPr lang="id-ID" sz="1200" b="1" dirty="0">
                    <a:solidFill>
                      <a:schemeClr val="bg1"/>
                    </a:solidFill>
                    <a:ea typeface="+mj-ea"/>
                    <a:cs typeface="Times New Roman" pitchFamily="18" charset="0"/>
                  </a:rPr>
                  <a:t>2</a:t>
                </a:r>
                <a:endParaRPr lang="en-US" sz="1200" b="1" dirty="0">
                  <a:solidFill>
                    <a:schemeClr val="bg1"/>
                  </a:solidFill>
                  <a:ea typeface="+mj-ea"/>
                  <a:cs typeface="Times New Roman" pitchFamily="18" charset="0"/>
                </a:endParaRPr>
              </a:p>
            </p:txBody>
          </p:sp>
          <p:sp>
            <p:nvSpPr>
              <p:cNvPr id="23" name="Title 1">
                <a:extLst>
                  <a:ext uri="{FF2B5EF4-FFF2-40B4-BE49-F238E27FC236}">
                    <a16:creationId xmlns:a16="http://schemas.microsoft.com/office/drawing/2014/main" id="{40B7C390-5F74-4E37-B5B1-7D9039A0EA6A}"/>
                  </a:ext>
                </a:extLst>
              </p:cNvPr>
              <p:cNvSpPr txBox="1">
                <a:spLocks/>
              </p:cNvSpPr>
              <p:nvPr/>
            </p:nvSpPr>
            <p:spPr bwMode="auto">
              <a:xfrm>
                <a:off x="3019775" y="4707540"/>
                <a:ext cx="1293233" cy="192109"/>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260.71 </a:t>
                </a:r>
                <a:r>
                  <a:rPr lang="en-US" sz="1200" b="1" dirty="0">
                    <a:solidFill>
                      <a:schemeClr val="bg1"/>
                    </a:solidFill>
                    <a:ea typeface="+mj-ea"/>
                    <a:cs typeface="Times New Roman" pitchFamily="18" charset="0"/>
                  </a:rPr>
                  <a:t>KM</a:t>
                </a:r>
              </a:p>
            </p:txBody>
          </p:sp>
          <p:sp>
            <p:nvSpPr>
              <p:cNvPr id="24" name="Title 1">
                <a:extLst>
                  <a:ext uri="{FF2B5EF4-FFF2-40B4-BE49-F238E27FC236}">
                    <a16:creationId xmlns:a16="http://schemas.microsoft.com/office/drawing/2014/main" id="{146F8091-1C4B-420F-A445-B8292C84229A}"/>
                  </a:ext>
                </a:extLst>
              </p:cNvPr>
              <p:cNvSpPr txBox="1">
                <a:spLocks/>
              </p:cNvSpPr>
              <p:nvPr/>
            </p:nvSpPr>
            <p:spPr bwMode="auto">
              <a:xfrm>
                <a:off x="3011198" y="4459262"/>
                <a:ext cx="1296525" cy="203904"/>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320,804  people</a:t>
                </a:r>
                <a:endParaRPr lang="en-US" sz="1200" b="1" dirty="0">
                  <a:solidFill>
                    <a:schemeClr val="bg1"/>
                  </a:solidFill>
                  <a:ea typeface="+mj-ea"/>
                  <a:cs typeface="Times New Roman" pitchFamily="18" charset="0"/>
                </a:endParaRPr>
              </a:p>
            </p:txBody>
          </p:sp>
          <p:sp>
            <p:nvSpPr>
              <p:cNvPr id="25" name="Title 1">
                <a:extLst>
                  <a:ext uri="{FF2B5EF4-FFF2-40B4-BE49-F238E27FC236}">
                    <a16:creationId xmlns:a16="http://schemas.microsoft.com/office/drawing/2014/main" id="{448B4330-1843-4A1C-A51E-4BD668E9169E}"/>
                  </a:ext>
                </a:extLst>
              </p:cNvPr>
              <p:cNvSpPr txBox="1">
                <a:spLocks/>
              </p:cNvSpPr>
              <p:nvPr/>
            </p:nvSpPr>
            <p:spPr bwMode="auto">
              <a:xfrm>
                <a:off x="3008872" y="4221271"/>
                <a:ext cx="1309422" cy="206136"/>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1,074.33 </a:t>
                </a:r>
                <a:r>
                  <a:rPr lang="en-US" sz="1200" b="1" dirty="0">
                    <a:solidFill>
                      <a:schemeClr val="bg1"/>
                    </a:solidFill>
                    <a:ea typeface="+mj-ea"/>
                    <a:cs typeface="Times New Roman" pitchFamily="18" charset="0"/>
                  </a:rPr>
                  <a:t> KM</a:t>
                </a:r>
                <a:r>
                  <a:rPr lang="id-ID" sz="1200" b="1" dirty="0">
                    <a:solidFill>
                      <a:schemeClr val="bg1"/>
                    </a:solidFill>
                    <a:ea typeface="+mj-ea"/>
                    <a:cs typeface="Times New Roman" pitchFamily="18" charset="0"/>
                  </a:rPr>
                  <a:t>2</a:t>
                </a:r>
                <a:endParaRPr lang="en-US" sz="1200" b="1" dirty="0">
                  <a:solidFill>
                    <a:schemeClr val="bg1"/>
                  </a:solidFill>
                  <a:ea typeface="+mj-ea"/>
                  <a:cs typeface="Times New Roman" pitchFamily="18" charset="0"/>
                </a:endParaRPr>
              </a:p>
            </p:txBody>
          </p:sp>
          <p:sp>
            <p:nvSpPr>
              <p:cNvPr id="26" name="Title 1">
                <a:extLst>
                  <a:ext uri="{FF2B5EF4-FFF2-40B4-BE49-F238E27FC236}">
                    <a16:creationId xmlns:a16="http://schemas.microsoft.com/office/drawing/2014/main" id="{18D680B9-66D1-44BD-A0E3-E8B9C58B7745}"/>
                  </a:ext>
                </a:extLst>
              </p:cNvPr>
              <p:cNvSpPr txBox="1">
                <a:spLocks/>
              </p:cNvSpPr>
              <p:nvPr/>
            </p:nvSpPr>
            <p:spPr bwMode="auto">
              <a:xfrm>
                <a:off x="3006312" y="3985402"/>
                <a:ext cx="1311982"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1,605.55 </a:t>
                </a:r>
                <a:r>
                  <a:rPr lang="en-US" sz="1200" b="1" dirty="0">
                    <a:solidFill>
                      <a:schemeClr val="bg1"/>
                    </a:solidFill>
                    <a:ea typeface="+mj-ea"/>
                    <a:cs typeface="Times New Roman" pitchFamily="18" charset="0"/>
                  </a:rPr>
                  <a:t> KM</a:t>
                </a:r>
                <a:r>
                  <a:rPr lang="id-ID" sz="1200" b="1" dirty="0">
                    <a:solidFill>
                      <a:schemeClr val="bg1"/>
                    </a:solidFill>
                    <a:ea typeface="+mj-ea"/>
                    <a:cs typeface="Times New Roman" pitchFamily="18" charset="0"/>
                  </a:rPr>
                  <a:t>2</a:t>
                </a:r>
                <a:endParaRPr lang="en-US" sz="1200" b="1" dirty="0">
                  <a:solidFill>
                    <a:schemeClr val="bg1"/>
                  </a:solidFill>
                  <a:ea typeface="+mj-ea"/>
                  <a:cs typeface="Times New Roman" pitchFamily="18" charset="0"/>
                </a:endParaRPr>
              </a:p>
            </p:txBody>
          </p:sp>
          <p:sp>
            <p:nvSpPr>
              <p:cNvPr id="27" name="Title 1">
                <a:extLst>
                  <a:ext uri="{FF2B5EF4-FFF2-40B4-BE49-F238E27FC236}">
                    <a16:creationId xmlns:a16="http://schemas.microsoft.com/office/drawing/2014/main" id="{B6B7FC2D-E163-491D-96B8-FE23BA668431}"/>
                  </a:ext>
                </a:extLst>
              </p:cNvPr>
              <p:cNvSpPr txBox="1">
                <a:spLocks/>
              </p:cNvSpPr>
              <p:nvPr/>
            </p:nvSpPr>
            <p:spPr bwMode="auto">
              <a:xfrm>
                <a:off x="1558649" y="3727320"/>
                <a:ext cx="1374831"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en-US" sz="1200" b="1" dirty="0">
                    <a:solidFill>
                      <a:schemeClr val="bg1"/>
                    </a:solidFill>
                    <a:ea typeface="+mj-ea"/>
                    <a:cs typeface="Times New Roman" pitchFamily="18" charset="0"/>
                  </a:rPr>
                  <a:t>CENTRAL LOMBOK</a:t>
                </a:r>
              </a:p>
            </p:txBody>
          </p:sp>
          <p:sp>
            <p:nvSpPr>
              <p:cNvPr id="28" name="Title 1">
                <a:extLst>
                  <a:ext uri="{FF2B5EF4-FFF2-40B4-BE49-F238E27FC236}">
                    <a16:creationId xmlns:a16="http://schemas.microsoft.com/office/drawing/2014/main" id="{6C5F542C-567F-4636-B83E-30854372676B}"/>
                  </a:ext>
                </a:extLst>
              </p:cNvPr>
              <p:cNvSpPr txBox="1">
                <a:spLocks/>
              </p:cNvSpPr>
              <p:nvPr/>
            </p:nvSpPr>
            <p:spPr bwMode="auto">
              <a:xfrm>
                <a:off x="3012338" y="3729799"/>
                <a:ext cx="1300670"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en-US" sz="1200" b="1" dirty="0">
                    <a:solidFill>
                      <a:schemeClr val="bg1"/>
                    </a:solidFill>
                    <a:ea typeface="+mj-ea"/>
                    <a:cs typeface="Times New Roman" pitchFamily="18" charset="0"/>
                  </a:rPr>
                  <a:t>EAST LOMBOK</a:t>
                </a:r>
              </a:p>
            </p:txBody>
          </p:sp>
          <p:sp>
            <p:nvSpPr>
              <p:cNvPr id="29" name="Title 1">
                <a:extLst>
                  <a:ext uri="{FF2B5EF4-FFF2-40B4-BE49-F238E27FC236}">
                    <a16:creationId xmlns:a16="http://schemas.microsoft.com/office/drawing/2014/main" id="{5A51FB19-44BC-4171-ACA6-0A2D14D7DB5B}"/>
                  </a:ext>
                </a:extLst>
              </p:cNvPr>
              <p:cNvSpPr txBox="1">
                <a:spLocks/>
              </p:cNvSpPr>
              <p:nvPr/>
            </p:nvSpPr>
            <p:spPr bwMode="auto">
              <a:xfrm>
                <a:off x="4374683" y="4712826"/>
                <a:ext cx="1317853" cy="20061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360.40 </a:t>
                </a:r>
                <a:r>
                  <a:rPr lang="en-US" sz="1200" b="1" dirty="0">
                    <a:solidFill>
                      <a:schemeClr val="bg1"/>
                    </a:solidFill>
                    <a:ea typeface="+mj-ea"/>
                    <a:cs typeface="Times New Roman" pitchFamily="18" charset="0"/>
                  </a:rPr>
                  <a:t> KM</a:t>
                </a:r>
              </a:p>
            </p:txBody>
          </p:sp>
          <p:sp>
            <p:nvSpPr>
              <p:cNvPr id="30" name="Title 1">
                <a:extLst>
                  <a:ext uri="{FF2B5EF4-FFF2-40B4-BE49-F238E27FC236}">
                    <a16:creationId xmlns:a16="http://schemas.microsoft.com/office/drawing/2014/main" id="{E2641F43-9AF7-49E6-B735-6A8F48EA308B}"/>
                  </a:ext>
                </a:extLst>
              </p:cNvPr>
              <p:cNvSpPr txBox="1">
                <a:spLocks/>
              </p:cNvSpPr>
              <p:nvPr/>
            </p:nvSpPr>
            <p:spPr bwMode="auto">
              <a:xfrm>
                <a:off x="4368991" y="4466762"/>
                <a:ext cx="1323545"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603,579  people</a:t>
                </a:r>
                <a:endParaRPr lang="en-US" sz="1200" b="1" dirty="0">
                  <a:solidFill>
                    <a:schemeClr val="bg1"/>
                  </a:solidFill>
                  <a:ea typeface="+mj-ea"/>
                  <a:cs typeface="Times New Roman" pitchFamily="18" charset="0"/>
                </a:endParaRPr>
              </a:p>
            </p:txBody>
          </p:sp>
          <p:sp>
            <p:nvSpPr>
              <p:cNvPr id="31" name="Title 1">
                <a:extLst>
                  <a:ext uri="{FF2B5EF4-FFF2-40B4-BE49-F238E27FC236}">
                    <a16:creationId xmlns:a16="http://schemas.microsoft.com/office/drawing/2014/main" id="{04E854C6-E9B2-466F-9598-8C66A95DC89A}"/>
                  </a:ext>
                </a:extLst>
              </p:cNvPr>
              <p:cNvSpPr txBox="1">
                <a:spLocks/>
              </p:cNvSpPr>
              <p:nvPr/>
            </p:nvSpPr>
            <p:spPr bwMode="auto">
              <a:xfrm>
                <a:off x="4376670" y="4217005"/>
                <a:ext cx="1321152"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rPr>
                  <a:t>1,491.98 </a:t>
                </a:r>
                <a:r>
                  <a:rPr lang="id-ID" sz="1200" b="1" dirty="0">
                    <a:solidFill>
                      <a:schemeClr val="bg1"/>
                    </a:solidFill>
                    <a:ea typeface="+mj-ea"/>
                    <a:cs typeface="Times New Roman" pitchFamily="18" charset="0"/>
                  </a:rPr>
                  <a:t> </a:t>
                </a:r>
                <a:r>
                  <a:rPr lang="en-US" sz="1200" b="1" dirty="0">
                    <a:solidFill>
                      <a:schemeClr val="bg1"/>
                    </a:solidFill>
                    <a:ea typeface="+mj-ea"/>
                    <a:cs typeface="Times New Roman" pitchFamily="18" charset="0"/>
                  </a:rPr>
                  <a:t> KM</a:t>
                </a:r>
                <a:r>
                  <a:rPr lang="id-ID" sz="1200" b="1" dirty="0">
                    <a:solidFill>
                      <a:schemeClr val="bg1"/>
                    </a:solidFill>
                    <a:ea typeface="+mj-ea"/>
                    <a:cs typeface="Times New Roman" pitchFamily="18" charset="0"/>
                  </a:rPr>
                  <a:t>2</a:t>
                </a:r>
                <a:endParaRPr lang="en-US" sz="1200" b="1" dirty="0">
                  <a:solidFill>
                    <a:schemeClr val="bg1"/>
                  </a:solidFill>
                  <a:ea typeface="+mj-ea"/>
                  <a:cs typeface="Times New Roman" pitchFamily="18" charset="0"/>
                </a:endParaRPr>
              </a:p>
            </p:txBody>
          </p:sp>
          <p:sp>
            <p:nvSpPr>
              <p:cNvPr id="32" name="Title 1">
                <a:extLst>
                  <a:ext uri="{FF2B5EF4-FFF2-40B4-BE49-F238E27FC236}">
                    <a16:creationId xmlns:a16="http://schemas.microsoft.com/office/drawing/2014/main" id="{0C220D3A-A7AE-4F1C-BAEE-DA47E5D777CF}"/>
                  </a:ext>
                </a:extLst>
              </p:cNvPr>
              <p:cNvSpPr txBox="1">
                <a:spLocks/>
              </p:cNvSpPr>
              <p:nvPr/>
            </p:nvSpPr>
            <p:spPr bwMode="auto">
              <a:xfrm>
                <a:off x="4379562" y="3982540"/>
                <a:ext cx="1318260"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rPr>
                  <a:t>2,813.94 </a:t>
                </a:r>
                <a:r>
                  <a:rPr lang="en-US" sz="1200" b="1" dirty="0">
                    <a:solidFill>
                      <a:schemeClr val="bg1"/>
                    </a:solidFill>
                    <a:ea typeface="+mj-ea"/>
                    <a:cs typeface="Times New Roman" pitchFamily="18" charset="0"/>
                  </a:rPr>
                  <a:t> KM</a:t>
                </a:r>
                <a:r>
                  <a:rPr lang="id-ID" sz="1200" b="1" dirty="0">
                    <a:solidFill>
                      <a:schemeClr val="bg1"/>
                    </a:solidFill>
                    <a:ea typeface="+mj-ea"/>
                    <a:cs typeface="Times New Roman" pitchFamily="18" charset="0"/>
                  </a:rPr>
                  <a:t>2</a:t>
                </a:r>
                <a:endParaRPr lang="en-US" sz="1200" b="1" dirty="0">
                  <a:solidFill>
                    <a:schemeClr val="bg1"/>
                  </a:solidFill>
                  <a:ea typeface="+mj-ea"/>
                  <a:cs typeface="Times New Roman" pitchFamily="18" charset="0"/>
                </a:endParaRPr>
              </a:p>
            </p:txBody>
          </p:sp>
          <p:sp>
            <p:nvSpPr>
              <p:cNvPr id="33" name="Title 1">
                <a:extLst>
                  <a:ext uri="{FF2B5EF4-FFF2-40B4-BE49-F238E27FC236}">
                    <a16:creationId xmlns:a16="http://schemas.microsoft.com/office/drawing/2014/main" id="{160ACBCF-D8F1-43E2-AFD2-4AE7595C5656}"/>
                  </a:ext>
                </a:extLst>
              </p:cNvPr>
              <p:cNvSpPr txBox="1">
                <a:spLocks/>
              </p:cNvSpPr>
              <p:nvPr/>
            </p:nvSpPr>
            <p:spPr bwMode="auto">
              <a:xfrm>
                <a:off x="4366507" y="3732222"/>
                <a:ext cx="1347172" cy="217101"/>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en-US" sz="1200" b="1" dirty="0">
                    <a:solidFill>
                      <a:schemeClr val="bg1"/>
                    </a:solidFill>
                    <a:ea typeface="+mj-ea"/>
                    <a:cs typeface="Times New Roman" pitchFamily="18" charset="0"/>
                  </a:rPr>
                  <a:t>TOTAL</a:t>
                </a:r>
              </a:p>
            </p:txBody>
          </p:sp>
          <p:sp>
            <p:nvSpPr>
              <p:cNvPr id="34" name="Title 1">
                <a:extLst>
                  <a:ext uri="{FF2B5EF4-FFF2-40B4-BE49-F238E27FC236}">
                    <a16:creationId xmlns:a16="http://schemas.microsoft.com/office/drawing/2014/main" id="{F7F5A6F0-6887-4C7F-8B3B-0BCA132C7402}"/>
                  </a:ext>
                </a:extLst>
              </p:cNvPr>
              <p:cNvSpPr txBox="1">
                <a:spLocks/>
              </p:cNvSpPr>
              <p:nvPr/>
            </p:nvSpPr>
            <p:spPr bwMode="auto">
              <a:xfrm>
                <a:off x="223556" y="4924248"/>
                <a:ext cx="1272063" cy="212217"/>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defRPr/>
                </a:pPr>
                <a:r>
                  <a:rPr lang="en-US" sz="1200" b="1" dirty="0">
                    <a:solidFill>
                      <a:schemeClr val="bg1"/>
                    </a:solidFill>
                    <a:ea typeface="+mj-ea"/>
                    <a:cs typeface="Times New Roman" pitchFamily="18" charset="0"/>
                  </a:rPr>
                  <a:t>SMALL ISLAND</a:t>
                </a:r>
                <a:r>
                  <a:rPr lang="id-ID" sz="1200" b="1" dirty="0">
                    <a:solidFill>
                      <a:schemeClr val="bg1"/>
                    </a:solidFill>
                    <a:ea typeface="+mj-ea"/>
                    <a:cs typeface="Times New Roman" pitchFamily="18" charset="0"/>
                  </a:rPr>
                  <a:t> </a:t>
                </a:r>
                <a:endParaRPr lang="en-US" sz="1200" b="1" dirty="0">
                  <a:solidFill>
                    <a:schemeClr val="bg1"/>
                  </a:solidFill>
                  <a:ea typeface="+mj-ea"/>
                  <a:cs typeface="Times New Roman" pitchFamily="18" charset="0"/>
                </a:endParaRPr>
              </a:p>
            </p:txBody>
          </p:sp>
          <p:sp>
            <p:nvSpPr>
              <p:cNvPr id="35" name="Title 1">
                <a:extLst>
                  <a:ext uri="{FF2B5EF4-FFF2-40B4-BE49-F238E27FC236}">
                    <a16:creationId xmlns:a16="http://schemas.microsoft.com/office/drawing/2014/main" id="{3527B551-8D6B-4C89-A425-77FB5ED876E2}"/>
                  </a:ext>
                </a:extLst>
              </p:cNvPr>
              <p:cNvSpPr txBox="1">
                <a:spLocks/>
              </p:cNvSpPr>
              <p:nvPr/>
            </p:nvSpPr>
            <p:spPr bwMode="auto">
              <a:xfrm>
                <a:off x="1555740" y="4934819"/>
                <a:ext cx="1377740" cy="207450"/>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20 islands</a:t>
                </a:r>
                <a:endParaRPr lang="en-US" sz="1200" b="1" dirty="0">
                  <a:solidFill>
                    <a:schemeClr val="bg1"/>
                  </a:solidFill>
                  <a:ea typeface="+mj-ea"/>
                  <a:cs typeface="Times New Roman" pitchFamily="18" charset="0"/>
                </a:endParaRPr>
              </a:p>
            </p:txBody>
          </p:sp>
          <p:sp>
            <p:nvSpPr>
              <p:cNvPr id="36" name="Title 1">
                <a:extLst>
                  <a:ext uri="{FF2B5EF4-FFF2-40B4-BE49-F238E27FC236}">
                    <a16:creationId xmlns:a16="http://schemas.microsoft.com/office/drawing/2014/main" id="{8C014F33-08F8-4E54-9328-1CF980CEE2CB}"/>
                  </a:ext>
                </a:extLst>
              </p:cNvPr>
              <p:cNvSpPr txBox="1">
                <a:spLocks/>
              </p:cNvSpPr>
              <p:nvPr/>
            </p:nvSpPr>
            <p:spPr bwMode="auto">
              <a:xfrm>
                <a:off x="3010758" y="4942153"/>
                <a:ext cx="1296966" cy="195303"/>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35 </a:t>
                </a:r>
                <a:r>
                  <a:rPr lang="en-US" sz="1200" b="1" dirty="0">
                    <a:solidFill>
                      <a:schemeClr val="bg1"/>
                    </a:solidFill>
                    <a:ea typeface="+mj-ea"/>
                    <a:cs typeface="Times New Roman" pitchFamily="18" charset="0"/>
                  </a:rPr>
                  <a:t> </a:t>
                </a:r>
                <a:r>
                  <a:rPr lang="id-ID" sz="1200" b="1" dirty="0">
                    <a:solidFill>
                      <a:schemeClr val="bg1"/>
                    </a:solidFill>
                    <a:ea typeface="+mj-ea"/>
                    <a:cs typeface="Times New Roman" pitchFamily="18" charset="0"/>
                  </a:rPr>
                  <a:t>islands</a:t>
                </a:r>
                <a:endParaRPr lang="en-US" sz="1200" b="1" dirty="0">
                  <a:solidFill>
                    <a:schemeClr val="bg1"/>
                  </a:solidFill>
                  <a:ea typeface="+mj-ea"/>
                  <a:cs typeface="Times New Roman" pitchFamily="18" charset="0"/>
                </a:endParaRPr>
              </a:p>
            </p:txBody>
          </p:sp>
          <p:sp>
            <p:nvSpPr>
              <p:cNvPr id="37" name="Title 1">
                <a:extLst>
                  <a:ext uri="{FF2B5EF4-FFF2-40B4-BE49-F238E27FC236}">
                    <a16:creationId xmlns:a16="http://schemas.microsoft.com/office/drawing/2014/main" id="{5B264BED-BA71-4851-9D80-2F0125506191}"/>
                  </a:ext>
                </a:extLst>
              </p:cNvPr>
              <p:cNvSpPr txBox="1">
                <a:spLocks/>
              </p:cNvSpPr>
              <p:nvPr/>
            </p:nvSpPr>
            <p:spPr bwMode="auto">
              <a:xfrm>
                <a:off x="4384906" y="4945390"/>
                <a:ext cx="1323488" cy="189038"/>
              </a:xfrm>
              <a:prstGeom prst="rect">
                <a:avLst/>
              </a:prstGeom>
              <a:grpFill/>
              <a:ln>
                <a:noFill/>
              </a:ln>
              <a:effectLst>
                <a:outerShdw blurRad="149987" dist="250190" dir="8460000" algn="ctr">
                  <a:srgbClr val="000000">
                    <a:alpha val="28000"/>
                  </a:srgbClr>
                </a:outerShdw>
              </a:effectLst>
              <a:sp3d prstMaterial="metal">
                <a:bevelT w="88900" h="88900"/>
              </a:sp3d>
            </p:spPr>
            <p:txBody>
              <a:bodyPr anchor="ctr"/>
              <a:lstStyle/>
              <a:p>
                <a:pPr algn="ctr">
                  <a:defRPr/>
                </a:pPr>
                <a:r>
                  <a:rPr lang="id-ID" sz="1200" b="1" dirty="0">
                    <a:solidFill>
                      <a:schemeClr val="bg1"/>
                    </a:solidFill>
                    <a:ea typeface="+mj-ea"/>
                    <a:cs typeface="Times New Roman" pitchFamily="18" charset="0"/>
                  </a:rPr>
                  <a:t>55 islands</a:t>
                </a:r>
                <a:endParaRPr lang="en-US" sz="1200" b="1" dirty="0">
                  <a:solidFill>
                    <a:schemeClr val="bg1"/>
                  </a:solidFill>
                  <a:ea typeface="+mj-ea"/>
                  <a:cs typeface="Times New Roman" pitchFamily="18" charset="0"/>
                </a:endParaRPr>
              </a:p>
            </p:txBody>
          </p:sp>
        </p:grpSp>
      </p:grpSp>
      <p:cxnSp>
        <p:nvCxnSpPr>
          <p:cNvPr id="38" name="Straight Arrow Connector 37">
            <a:extLst>
              <a:ext uri="{FF2B5EF4-FFF2-40B4-BE49-F238E27FC236}">
                <a16:creationId xmlns:a16="http://schemas.microsoft.com/office/drawing/2014/main" id="{E6F827CA-8292-4181-BB22-5319052ECF95}"/>
              </a:ext>
            </a:extLst>
          </p:cNvPr>
          <p:cNvCxnSpPr>
            <a:cxnSpLocks/>
          </p:cNvCxnSpPr>
          <p:nvPr/>
        </p:nvCxnSpPr>
        <p:spPr>
          <a:xfrm flipV="1">
            <a:off x="4495800" y="3124200"/>
            <a:ext cx="3962400" cy="304800"/>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pic>
        <p:nvPicPr>
          <p:cNvPr id="39" name="Picture 25">
            <a:extLst>
              <a:ext uri="{FF2B5EF4-FFF2-40B4-BE49-F238E27FC236}">
                <a16:creationId xmlns:a16="http://schemas.microsoft.com/office/drawing/2014/main" id="{7701FE39-7C45-4C85-91E9-E380181381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8951" y="1053108"/>
            <a:ext cx="5740306" cy="410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B371E86F-4D6C-4531-BDE0-A254A6D03783}"/>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3439863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D210905-879F-4CC7-9F66-E3D3A9B6E729}"/>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0"/>
            <a:ext cx="12192000" cy="6925495"/>
          </a:xfrm>
          <a:prstGeom prst="rect">
            <a:avLst/>
          </a:prstGeom>
          <a:ln>
            <a:noFill/>
          </a:ln>
        </p:spPr>
      </p:pic>
      <p:grpSp>
        <p:nvGrpSpPr>
          <p:cNvPr id="24" name="Group 23">
            <a:extLst>
              <a:ext uri="{FF2B5EF4-FFF2-40B4-BE49-F238E27FC236}">
                <a16:creationId xmlns:a16="http://schemas.microsoft.com/office/drawing/2014/main" id="{861D9FD6-DBAF-4C00-97CD-504F402FD217}"/>
              </a:ext>
            </a:extLst>
          </p:cNvPr>
          <p:cNvGrpSpPr/>
          <p:nvPr/>
        </p:nvGrpSpPr>
        <p:grpSpPr>
          <a:xfrm>
            <a:off x="0" y="6094725"/>
            <a:ext cx="12192000" cy="830770"/>
            <a:chOff x="0" y="6128432"/>
            <a:chExt cx="12192000" cy="729568"/>
          </a:xfrm>
        </p:grpSpPr>
        <p:sp>
          <p:nvSpPr>
            <p:cNvPr id="25" name="Rectangle 24">
              <a:extLst>
                <a:ext uri="{FF2B5EF4-FFF2-40B4-BE49-F238E27FC236}">
                  <a16:creationId xmlns:a16="http://schemas.microsoft.com/office/drawing/2014/main" id="{3E658CFD-7C63-4BE2-B319-87358C4E02B8}"/>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6" name="Rectangle 25">
              <a:extLst>
                <a:ext uri="{FF2B5EF4-FFF2-40B4-BE49-F238E27FC236}">
                  <a16:creationId xmlns:a16="http://schemas.microsoft.com/office/drawing/2014/main" id="{CBA54AF1-B207-4C94-9E12-7845AA8F2C91}"/>
                </a:ext>
              </a:extLst>
            </p:cNvPr>
            <p:cNvSpPr/>
            <p:nvPr/>
          </p:nvSpPr>
          <p:spPr>
            <a:xfrm>
              <a:off x="0" y="6397205"/>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7" name="Oval 26">
              <a:extLst>
                <a:ext uri="{FF2B5EF4-FFF2-40B4-BE49-F238E27FC236}">
                  <a16:creationId xmlns:a16="http://schemas.microsoft.com/office/drawing/2014/main" id="{9F0DAB53-EE9C-46A3-9C19-F3765A21C9FA}"/>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29" name="Picture 28">
              <a:extLst>
                <a:ext uri="{FF2B5EF4-FFF2-40B4-BE49-F238E27FC236}">
                  <a16:creationId xmlns:a16="http://schemas.microsoft.com/office/drawing/2014/main" id="{DFD6E6B3-102B-4A3D-80BA-107FAC5B8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45" name="object 45">
            <a:extLst>
              <a:ext uri="{FF2B5EF4-FFF2-40B4-BE49-F238E27FC236}">
                <a16:creationId xmlns:a16="http://schemas.microsoft.com/office/drawing/2014/main" id="{127E1989-F8F9-4DE0-8E43-C0AF68F8F7CC}"/>
              </a:ext>
            </a:extLst>
          </p:cNvPr>
          <p:cNvSpPr txBox="1"/>
          <p:nvPr/>
        </p:nvSpPr>
        <p:spPr>
          <a:xfrm>
            <a:off x="2350624" y="234788"/>
            <a:ext cx="6759951" cy="738664"/>
          </a:xfrm>
          <a:prstGeom prst="rect">
            <a:avLst/>
          </a:prstGeom>
        </p:spPr>
        <p:txBody>
          <a:bodyPr wrap="square" lIns="0" tIns="0" rIns="0" bIns="0">
            <a:spAutoFit/>
          </a:bodyPr>
          <a:lstStyle/>
          <a:p>
            <a:pPr marL="12700" algn="ctr">
              <a:defRPr/>
            </a:pPr>
            <a:r>
              <a:rPr lang="en-AU" sz="2400" b="1" spc="-15" dirty="0">
                <a:solidFill>
                  <a:schemeClr val="bg1"/>
                </a:solidFill>
                <a:latin typeface="Arial Black" panose="020B0A04020102020204" pitchFamily="34" charset="0"/>
                <a:cs typeface="Calibri"/>
              </a:rPr>
              <a:t>Geographical Map Of </a:t>
            </a:r>
          </a:p>
          <a:p>
            <a:pPr marL="12700" algn="ctr">
              <a:defRPr/>
            </a:pPr>
            <a:r>
              <a:rPr lang="en-AU" sz="2400" b="1" spc="-15" dirty="0">
                <a:solidFill>
                  <a:schemeClr val="bg1"/>
                </a:solidFill>
                <a:latin typeface="Arial Black" panose="020B0A04020102020204" pitchFamily="34" charset="0"/>
                <a:cs typeface="Calibri"/>
              </a:rPr>
              <a:t>Middle and South Lombok</a:t>
            </a:r>
            <a:endParaRPr lang="en-AU" sz="2400" dirty="0">
              <a:solidFill>
                <a:schemeClr val="bg1"/>
              </a:solidFill>
              <a:latin typeface="Arial Black" panose="020B0A04020102020204" pitchFamily="34" charset="0"/>
              <a:cs typeface="Calibri"/>
            </a:endParaRPr>
          </a:p>
        </p:txBody>
      </p:sp>
      <p:grpSp>
        <p:nvGrpSpPr>
          <p:cNvPr id="14" name="Group 7">
            <a:extLst>
              <a:ext uri="{FF2B5EF4-FFF2-40B4-BE49-F238E27FC236}">
                <a16:creationId xmlns:a16="http://schemas.microsoft.com/office/drawing/2014/main" id="{64227404-296A-4BE0-B838-DCF68D86B862}"/>
              </a:ext>
            </a:extLst>
          </p:cNvPr>
          <p:cNvGrpSpPr>
            <a:grpSpLocks/>
          </p:cNvGrpSpPr>
          <p:nvPr/>
        </p:nvGrpSpPr>
        <p:grpSpPr bwMode="auto">
          <a:xfrm>
            <a:off x="517525" y="1196309"/>
            <a:ext cx="7391400" cy="4433887"/>
            <a:chOff x="133327" y="918557"/>
            <a:chExt cx="7391001" cy="4230397"/>
          </a:xfrm>
        </p:grpSpPr>
        <p:pic>
          <p:nvPicPr>
            <p:cNvPr id="15" name="Picture 2">
              <a:extLst>
                <a:ext uri="{FF2B5EF4-FFF2-40B4-BE49-F238E27FC236}">
                  <a16:creationId xmlns:a16="http://schemas.microsoft.com/office/drawing/2014/main" id="{B726E564-E188-42E4-A416-475240090642}"/>
                </a:ext>
              </a:extLst>
            </p:cNvPr>
            <p:cNvPicPr>
              <a:picLocks noChangeAspect="1"/>
            </p:cNvPicPr>
            <p:nvPr/>
          </p:nvPicPr>
          <p:blipFill>
            <a:blip r:embed="rId5">
              <a:extLst>
                <a:ext uri="{28A0092B-C50C-407E-A947-70E740481C1C}">
                  <a14:useLocalDpi xmlns:a14="http://schemas.microsoft.com/office/drawing/2010/main" val="0"/>
                </a:ext>
              </a:extLst>
            </a:blip>
            <a:srcRect l="16879"/>
            <a:stretch>
              <a:fillRect/>
            </a:stretch>
          </p:blipFill>
          <p:spPr bwMode="auto">
            <a:xfrm>
              <a:off x="1801504" y="918557"/>
              <a:ext cx="5722824" cy="423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a:extLst>
                <a:ext uri="{FF2B5EF4-FFF2-40B4-BE49-F238E27FC236}">
                  <a16:creationId xmlns:a16="http://schemas.microsoft.com/office/drawing/2014/main" id="{E25ED323-98C9-4FF8-90C7-4C266E0ABBB2}"/>
                </a:ext>
              </a:extLst>
            </p:cNvPr>
            <p:cNvPicPr>
              <a:picLocks noChangeAspect="1"/>
            </p:cNvPicPr>
            <p:nvPr/>
          </p:nvPicPr>
          <p:blipFill>
            <a:blip r:embed="rId6">
              <a:extLst>
                <a:ext uri="{28A0092B-C50C-407E-A947-70E740481C1C}">
                  <a14:useLocalDpi xmlns:a14="http://schemas.microsoft.com/office/drawing/2010/main" val="0"/>
                </a:ext>
              </a:extLst>
            </a:blip>
            <a:srcRect r="83948" b="33694"/>
            <a:stretch>
              <a:fillRect/>
            </a:stretch>
          </p:blipFill>
          <p:spPr bwMode="auto">
            <a:xfrm>
              <a:off x="133327" y="932922"/>
              <a:ext cx="1668177" cy="421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4">
              <a:extLst>
                <a:ext uri="{FF2B5EF4-FFF2-40B4-BE49-F238E27FC236}">
                  <a16:creationId xmlns:a16="http://schemas.microsoft.com/office/drawing/2014/main" id="{2BE11973-96E7-4618-86F9-890039CA7378}"/>
                </a:ext>
              </a:extLst>
            </p:cNvPr>
            <p:cNvSpPr/>
            <p:nvPr/>
          </p:nvSpPr>
          <p:spPr>
            <a:xfrm>
              <a:off x="3179576" y="3519233"/>
              <a:ext cx="752434" cy="996087"/>
            </a:xfrm>
            <a:custGeom>
              <a:avLst/>
              <a:gdLst>
                <a:gd name="connsiteX0" fmla="*/ 602456 w 752475"/>
                <a:gd name="connsiteY0" fmla="*/ 511969 h 990600"/>
                <a:gd name="connsiteX1" fmla="*/ 752475 w 752475"/>
                <a:gd name="connsiteY1" fmla="*/ 526256 h 990600"/>
                <a:gd name="connsiteX2" fmla="*/ 742950 w 752475"/>
                <a:gd name="connsiteY2" fmla="*/ 976312 h 990600"/>
                <a:gd name="connsiteX3" fmla="*/ 330994 w 752475"/>
                <a:gd name="connsiteY3" fmla="*/ 990600 h 990600"/>
                <a:gd name="connsiteX4" fmla="*/ 0 w 752475"/>
                <a:gd name="connsiteY4" fmla="*/ 942975 h 990600"/>
                <a:gd name="connsiteX5" fmla="*/ 40481 w 752475"/>
                <a:gd name="connsiteY5" fmla="*/ 421481 h 990600"/>
                <a:gd name="connsiteX6" fmla="*/ 192881 w 752475"/>
                <a:gd name="connsiteY6" fmla="*/ 61912 h 990600"/>
                <a:gd name="connsiteX7" fmla="*/ 247650 w 752475"/>
                <a:gd name="connsiteY7" fmla="*/ 0 h 990600"/>
                <a:gd name="connsiteX8" fmla="*/ 321469 w 752475"/>
                <a:gd name="connsiteY8" fmla="*/ 11906 h 990600"/>
                <a:gd name="connsiteX9" fmla="*/ 378619 w 752475"/>
                <a:gd name="connsiteY9" fmla="*/ 66675 h 990600"/>
                <a:gd name="connsiteX10" fmla="*/ 304800 w 752475"/>
                <a:gd name="connsiteY10" fmla="*/ 140494 h 990600"/>
                <a:gd name="connsiteX11" fmla="*/ 240506 w 752475"/>
                <a:gd name="connsiteY11" fmla="*/ 209550 h 990600"/>
                <a:gd name="connsiteX12" fmla="*/ 238125 w 752475"/>
                <a:gd name="connsiteY12" fmla="*/ 245269 h 990600"/>
                <a:gd name="connsiteX13" fmla="*/ 185738 w 752475"/>
                <a:gd name="connsiteY13" fmla="*/ 288131 h 990600"/>
                <a:gd name="connsiteX14" fmla="*/ 173831 w 752475"/>
                <a:gd name="connsiteY14" fmla="*/ 364331 h 990600"/>
                <a:gd name="connsiteX15" fmla="*/ 216694 w 752475"/>
                <a:gd name="connsiteY15" fmla="*/ 416719 h 990600"/>
                <a:gd name="connsiteX16" fmla="*/ 197644 w 752475"/>
                <a:gd name="connsiteY16" fmla="*/ 490537 h 990600"/>
                <a:gd name="connsiteX17" fmla="*/ 238125 w 752475"/>
                <a:gd name="connsiteY17" fmla="*/ 564356 h 990600"/>
                <a:gd name="connsiteX18" fmla="*/ 266700 w 752475"/>
                <a:gd name="connsiteY18" fmla="*/ 576262 h 990600"/>
                <a:gd name="connsiteX19" fmla="*/ 180975 w 752475"/>
                <a:gd name="connsiteY19" fmla="*/ 657225 h 990600"/>
                <a:gd name="connsiteX20" fmla="*/ 209550 w 752475"/>
                <a:gd name="connsiteY20" fmla="*/ 709612 h 990600"/>
                <a:gd name="connsiteX21" fmla="*/ 235744 w 752475"/>
                <a:gd name="connsiteY21" fmla="*/ 688181 h 990600"/>
                <a:gd name="connsiteX22" fmla="*/ 259556 w 752475"/>
                <a:gd name="connsiteY22" fmla="*/ 659606 h 990600"/>
                <a:gd name="connsiteX23" fmla="*/ 316706 w 752475"/>
                <a:gd name="connsiteY23" fmla="*/ 728662 h 990600"/>
                <a:gd name="connsiteX24" fmla="*/ 381000 w 752475"/>
                <a:gd name="connsiteY24" fmla="*/ 733425 h 990600"/>
                <a:gd name="connsiteX25" fmla="*/ 378619 w 752475"/>
                <a:gd name="connsiteY25" fmla="*/ 690562 h 990600"/>
                <a:gd name="connsiteX26" fmla="*/ 414338 w 752475"/>
                <a:gd name="connsiteY26" fmla="*/ 695325 h 990600"/>
                <a:gd name="connsiteX27" fmla="*/ 416719 w 752475"/>
                <a:gd name="connsiteY27" fmla="*/ 652462 h 990600"/>
                <a:gd name="connsiteX28" fmla="*/ 454819 w 752475"/>
                <a:gd name="connsiteY28" fmla="*/ 650081 h 990600"/>
                <a:gd name="connsiteX29" fmla="*/ 476250 w 752475"/>
                <a:gd name="connsiteY29" fmla="*/ 619125 h 990600"/>
                <a:gd name="connsiteX30" fmla="*/ 526256 w 752475"/>
                <a:gd name="connsiteY30" fmla="*/ 623887 h 990600"/>
                <a:gd name="connsiteX31" fmla="*/ 550069 w 752475"/>
                <a:gd name="connsiteY31" fmla="*/ 702469 h 990600"/>
                <a:gd name="connsiteX32" fmla="*/ 578644 w 752475"/>
                <a:gd name="connsiteY32" fmla="*/ 607219 h 990600"/>
                <a:gd name="connsiteX33" fmla="*/ 602456 w 752475"/>
                <a:gd name="connsiteY33" fmla="*/ 600075 h 990600"/>
                <a:gd name="connsiteX34" fmla="*/ 569119 w 752475"/>
                <a:gd name="connsiteY34" fmla="*/ 569119 h 990600"/>
                <a:gd name="connsiteX35" fmla="*/ 602456 w 752475"/>
                <a:gd name="connsiteY35" fmla="*/ 511969 h 990600"/>
                <a:gd name="connsiteX0" fmla="*/ 602456 w 752475"/>
                <a:gd name="connsiteY0" fmla="*/ 511969 h 990600"/>
                <a:gd name="connsiteX1" fmla="*/ 752475 w 752475"/>
                <a:gd name="connsiteY1" fmla="*/ 526256 h 990600"/>
                <a:gd name="connsiteX2" fmla="*/ 742950 w 752475"/>
                <a:gd name="connsiteY2" fmla="*/ 976312 h 990600"/>
                <a:gd name="connsiteX3" fmla="*/ 330994 w 752475"/>
                <a:gd name="connsiteY3" fmla="*/ 990600 h 990600"/>
                <a:gd name="connsiteX4" fmla="*/ 0 w 752475"/>
                <a:gd name="connsiteY4" fmla="*/ 942975 h 990600"/>
                <a:gd name="connsiteX5" fmla="*/ 40481 w 752475"/>
                <a:gd name="connsiteY5" fmla="*/ 421481 h 990600"/>
                <a:gd name="connsiteX6" fmla="*/ 192881 w 752475"/>
                <a:gd name="connsiteY6" fmla="*/ 61912 h 990600"/>
                <a:gd name="connsiteX7" fmla="*/ 247650 w 752475"/>
                <a:gd name="connsiteY7" fmla="*/ 0 h 990600"/>
                <a:gd name="connsiteX8" fmla="*/ 321469 w 752475"/>
                <a:gd name="connsiteY8" fmla="*/ 11906 h 990600"/>
                <a:gd name="connsiteX9" fmla="*/ 378619 w 752475"/>
                <a:gd name="connsiteY9" fmla="*/ 66675 h 990600"/>
                <a:gd name="connsiteX10" fmla="*/ 316707 w 752475"/>
                <a:gd name="connsiteY10" fmla="*/ 157163 h 990600"/>
                <a:gd name="connsiteX11" fmla="*/ 240506 w 752475"/>
                <a:gd name="connsiteY11" fmla="*/ 209550 h 990600"/>
                <a:gd name="connsiteX12" fmla="*/ 238125 w 752475"/>
                <a:gd name="connsiteY12" fmla="*/ 245269 h 990600"/>
                <a:gd name="connsiteX13" fmla="*/ 185738 w 752475"/>
                <a:gd name="connsiteY13" fmla="*/ 288131 h 990600"/>
                <a:gd name="connsiteX14" fmla="*/ 173831 w 752475"/>
                <a:gd name="connsiteY14" fmla="*/ 364331 h 990600"/>
                <a:gd name="connsiteX15" fmla="*/ 216694 w 752475"/>
                <a:gd name="connsiteY15" fmla="*/ 416719 h 990600"/>
                <a:gd name="connsiteX16" fmla="*/ 197644 w 752475"/>
                <a:gd name="connsiteY16" fmla="*/ 490537 h 990600"/>
                <a:gd name="connsiteX17" fmla="*/ 238125 w 752475"/>
                <a:gd name="connsiteY17" fmla="*/ 564356 h 990600"/>
                <a:gd name="connsiteX18" fmla="*/ 266700 w 752475"/>
                <a:gd name="connsiteY18" fmla="*/ 576262 h 990600"/>
                <a:gd name="connsiteX19" fmla="*/ 180975 w 752475"/>
                <a:gd name="connsiteY19" fmla="*/ 657225 h 990600"/>
                <a:gd name="connsiteX20" fmla="*/ 209550 w 752475"/>
                <a:gd name="connsiteY20" fmla="*/ 709612 h 990600"/>
                <a:gd name="connsiteX21" fmla="*/ 235744 w 752475"/>
                <a:gd name="connsiteY21" fmla="*/ 688181 h 990600"/>
                <a:gd name="connsiteX22" fmla="*/ 259556 w 752475"/>
                <a:gd name="connsiteY22" fmla="*/ 659606 h 990600"/>
                <a:gd name="connsiteX23" fmla="*/ 316706 w 752475"/>
                <a:gd name="connsiteY23" fmla="*/ 728662 h 990600"/>
                <a:gd name="connsiteX24" fmla="*/ 381000 w 752475"/>
                <a:gd name="connsiteY24" fmla="*/ 733425 h 990600"/>
                <a:gd name="connsiteX25" fmla="*/ 378619 w 752475"/>
                <a:gd name="connsiteY25" fmla="*/ 690562 h 990600"/>
                <a:gd name="connsiteX26" fmla="*/ 414338 w 752475"/>
                <a:gd name="connsiteY26" fmla="*/ 695325 h 990600"/>
                <a:gd name="connsiteX27" fmla="*/ 416719 w 752475"/>
                <a:gd name="connsiteY27" fmla="*/ 652462 h 990600"/>
                <a:gd name="connsiteX28" fmla="*/ 454819 w 752475"/>
                <a:gd name="connsiteY28" fmla="*/ 650081 h 990600"/>
                <a:gd name="connsiteX29" fmla="*/ 476250 w 752475"/>
                <a:gd name="connsiteY29" fmla="*/ 619125 h 990600"/>
                <a:gd name="connsiteX30" fmla="*/ 526256 w 752475"/>
                <a:gd name="connsiteY30" fmla="*/ 623887 h 990600"/>
                <a:gd name="connsiteX31" fmla="*/ 550069 w 752475"/>
                <a:gd name="connsiteY31" fmla="*/ 702469 h 990600"/>
                <a:gd name="connsiteX32" fmla="*/ 578644 w 752475"/>
                <a:gd name="connsiteY32" fmla="*/ 607219 h 990600"/>
                <a:gd name="connsiteX33" fmla="*/ 602456 w 752475"/>
                <a:gd name="connsiteY33" fmla="*/ 600075 h 990600"/>
                <a:gd name="connsiteX34" fmla="*/ 569119 w 752475"/>
                <a:gd name="connsiteY34" fmla="*/ 569119 h 990600"/>
                <a:gd name="connsiteX35" fmla="*/ 602456 w 752475"/>
                <a:gd name="connsiteY35" fmla="*/ 511969 h 990600"/>
                <a:gd name="connsiteX0" fmla="*/ 602456 w 752475"/>
                <a:gd name="connsiteY0" fmla="*/ 511969 h 990600"/>
                <a:gd name="connsiteX1" fmla="*/ 752475 w 752475"/>
                <a:gd name="connsiteY1" fmla="*/ 526256 h 990600"/>
                <a:gd name="connsiteX2" fmla="*/ 742950 w 752475"/>
                <a:gd name="connsiteY2" fmla="*/ 976312 h 990600"/>
                <a:gd name="connsiteX3" fmla="*/ 330994 w 752475"/>
                <a:gd name="connsiteY3" fmla="*/ 990600 h 990600"/>
                <a:gd name="connsiteX4" fmla="*/ 0 w 752475"/>
                <a:gd name="connsiteY4" fmla="*/ 942975 h 990600"/>
                <a:gd name="connsiteX5" fmla="*/ 40481 w 752475"/>
                <a:gd name="connsiteY5" fmla="*/ 421481 h 990600"/>
                <a:gd name="connsiteX6" fmla="*/ 192881 w 752475"/>
                <a:gd name="connsiteY6" fmla="*/ 61912 h 990600"/>
                <a:gd name="connsiteX7" fmla="*/ 247650 w 752475"/>
                <a:gd name="connsiteY7" fmla="*/ 0 h 990600"/>
                <a:gd name="connsiteX8" fmla="*/ 321469 w 752475"/>
                <a:gd name="connsiteY8" fmla="*/ 11906 h 990600"/>
                <a:gd name="connsiteX9" fmla="*/ 378619 w 752475"/>
                <a:gd name="connsiteY9" fmla="*/ 66675 h 990600"/>
                <a:gd name="connsiteX10" fmla="*/ 316707 w 752475"/>
                <a:gd name="connsiteY10" fmla="*/ 157163 h 990600"/>
                <a:gd name="connsiteX11" fmla="*/ 250031 w 752475"/>
                <a:gd name="connsiteY11" fmla="*/ 219075 h 990600"/>
                <a:gd name="connsiteX12" fmla="*/ 238125 w 752475"/>
                <a:gd name="connsiteY12" fmla="*/ 245269 h 990600"/>
                <a:gd name="connsiteX13" fmla="*/ 185738 w 752475"/>
                <a:gd name="connsiteY13" fmla="*/ 288131 h 990600"/>
                <a:gd name="connsiteX14" fmla="*/ 173831 w 752475"/>
                <a:gd name="connsiteY14" fmla="*/ 364331 h 990600"/>
                <a:gd name="connsiteX15" fmla="*/ 216694 w 752475"/>
                <a:gd name="connsiteY15" fmla="*/ 416719 h 990600"/>
                <a:gd name="connsiteX16" fmla="*/ 197644 w 752475"/>
                <a:gd name="connsiteY16" fmla="*/ 490537 h 990600"/>
                <a:gd name="connsiteX17" fmla="*/ 238125 w 752475"/>
                <a:gd name="connsiteY17" fmla="*/ 564356 h 990600"/>
                <a:gd name="connsiteX18" fmla="*/ 266700 w 752475"/>
                <a:gd name="connsiteY18" fmla="*/ 576262 h 990600"/>
                <a:gd name="connsiteX19" fmla="*/ 180975 w 752475"/>
                <a:gd name="connsiteY19" fmla="*/ 657225 h 990600"/>
                <a:gd name="connsiteX20" fmla="*/ 209550 w 752475"/>
                <a:gd name="connsiteY20" fmla="*/ 709612 h 990600"/>
                <a:gd name="connsiteX21" fmla="*/ 235744 w 752475"/>
                <a:gd name="connsiteY21" fmla="*/ 688181 h 990600"/>
                <a:gd name="connsiteX22" fmla="*/ 259556 w 752475"/>
                <a:gd name="connsiteY22" fmla="*/ 659606 h 990600"/>
                <a:gd name="connsiteX23" fmla="*/ 316706 w 752475"/>
                <a:gd name="connsiteY23" fmla="*/ 728662 h 990600"/>
                <a:gd name="connsiteX24" fmla="*/ 381000 w 752475"/>
                <a:gd name="connsiteY24" fmla="*/ 733425 h 990600"/>
                <a:gd name="connsiteX25" fmla="*/ 378619 w 752475"/>
                <a:gd name="connsiteY25" fmla="*/ 690562 h 990600"/>
                <a:gd name="connsiteX26" fmla="*/ 414338 w 752475"/>
                <a:gd name="connsiteY26" fmla="*/ 695325 h 990600"/>
                <a:gd name="connsiteX27" fmla="*/ 416719 w 752475"/>
                <a:gd name="connsiteY27" fmla="*/ 652462 h 990600"/>
                <a:gd name="connsiteX28" fmla="*/ 454819 w 752475"/>
                <a:gd name="connsiteY28" fmla="*/ 650081 h 990600"/>
                <a:gd name="connsiteX29" fmla="*/ 476250 w 752475"/>
                <a:gd name="connsiteY29" fmla="*/ 619125 h 990600"/>
                <a:gd name="connsiteX30" fmla="*/ 526256 w 752475"/>
                <a:gd name="connsiteY30" fmla="*/ 623887 h 990600"/>
                <a:gd name="connsiteX31" fmla="*/ 550069 w 752475"/>
                <a:gd name="connsiteY31" fmla="*/ 702469 h 990600"/>
                <a:gd name="connsiteX32" fmla="*/ 578644 w 752475"/>
                <a:gd name="connsiteY32" fmla="*/ 607219 h 990600"/>
                <a:gd name="connsiteX33" fmla="*/ 602456 w 752475"/>
                <a:gd name="connsiteY33" fmla="*/ 600075 h 990600"/>
                <a:gd name="connsiteX34" fmla="*/ 569119 w 752475"/>
                <a:gd name="connsiteY34" fmla="*/ 569119 h 990600"/>
                <a:gd name="connsiteX35" fmla="*/ 602456 w 752475"/>
                <a:gd name="connsiteY35" fmla="*/ 511969 h 990600"/>
                <a:gd name="connsiteX0" fmla="*/ 602456 w 752475"/>
                <a:gd name="connsiteY0" fmla="*/ 517308 h 995939"/>
                <a:gd name="connsiteX1" fmla="*/ 752475 w 752475"/>
                <a:gd name="connsiteY1" fmla="*/ 531595 h 995939"/>
                <a:gd name="connsiteX2" fmla="*/ 742950 w 752475"/>
                <a:gd name="connsiteY2" fmla="*/ 981651 h 995939"/>
                <a:gd name="connsiteX3" fmla="*/ 330994 w 752475"/>
                <a:gd name="connsiteY3" fmla="*/ 995939 h 995939"/>
                <a:gd name="connsiteX4" fmla="*/ 0 w 752475"/>
                <a:gd name="connsiteY4" fmla="*/ 948314 h 995939"/>
                <a:gd name="connsiteX5" fmla="*/ 40481 w 752475"/>
                <a:gd name="connsiteY5" fmla="*/ 426820 h 995939"/>
                <a:gd name="connsiteX6" fmla="*/ 192881 w 752475"/>
                <a:gd name="connsiteY6" fmla="*/ 67251 h 995939"/>
                <a:gd name="connsiteX7" fmla="*/ 247650 w 752475"/>
                <a:gd name="connsiteY7" fmla="*/ 5339 h 995939"/>
                <a:gd name="connsiteX8" fmla="*/ 277375 w 752475"/>
                <a:gd name="connsiteY8" fmla="*/ 576 h 995939"/>
                <a:gd name="connsiteX9" fmla="*/ 321469 w 752475"/>
                <a:gd name="connsiteY9" fmla="*/ 17245 h 995939"/>
                <a:gd name="connsiteX10" fmla="*/ 378619 w 752475"/>
                <a:gd name="connsiteY10" fmla="*/ 72014 h 995939"/>
                <a:gd name="connsiteX11" fmla="*/ 316707 w 752475"/>
                <a:gd name="connsiteY11" fmla="*/ 162502 h 995939"/>
                <a:gd name="connsiteX12" fmla="*/ 250031 w 752475"/>
                <a:gd name="connsiteY12" fmla="*/ 224414 h 995939"/>
                <a:gd name="connsiteX13" fmla="*/ 238125 w 752475"/>
                <a:gd name="connsiteY13" fmla="*/ 250608 h 995939"/>
                <a:gd name="connsiteX14" fmla="*/ 185738 w 752475"/>
                <a:gd name="connsiteY14" fmla="*/ 293470 h 995939"/>
                <a:gd name="connsiteX15" fmla="*/ 173831 w 752475"/>
                <a:gd name="connsiteY15" fmla="*/ 369670 h 995939"/>
                <a:gd name="connsiteX16" fmla="*/ 216694 w 752475"/>
                <a:gd name="connsiteY16" fmla="*/ 422058 h 995939"/>
                <a:gd name="connsiteX17" fmla="*/ 197644 w 752475"/>
                <a:gd name="connsiteY17" fmla="*/ 495876 h 995939"/>
                <a:gd name="connsiteX18" fmla="*/ 238125 w 752475"/>
                <a:gd name="connsiteY18" fmla="*/ 569695 h 995939"/>
                <a:gd name="connsiteX19" fmla="*/ 266700 w 752475"/>
                <a:gd name="connsiteY19" fmla="*/ 581601 h 995939"/>
                <a:gd name="connsiteX20" fmla="*/ 180975 w 752475"/>
                <a:gd name="connsiteY20" fmla="*/ 662564 h 995939"/>
                <a:gd name="connsiteX21" fmla="*/ 209550 w 752475"/>
                <a:gd name="connsiteY21" fmla="*/ 714951 h 995939"/>
                <a:gd name="connsiteX22" fmla="*/ 235744 w 752475"/>
                <a:gd name="connsiteY22" fmla="*/ 693520 h 995939"/>
                <a:gd name="connsiteX23" fmla="*/ 259556 w 752475"/>
                <a:gd name="connsiteY23" fmla="*/ 664945 h 995939"/>
                <a:gd name="connsiteX24" fmla="*/ 316706 w 752475"/>
                <a:gd name="connsiteY24" fmla="*/ 734001 h 995939"/>
                <a:gd name="connsiteX25" fmla="*/ 381000 w 752475"/>
                <a:gd name="connsiteY25" fmla="*/ 738764 h 995939"/>
                <a:gd name="connsiteX26" fmla="*/ 378619 w 752475"/>
                <a:gd name="connsiteY26" fmla="*/ 695901 h 995939"/>
                <a:gd name="connsiteX27" fmla="*/ 414338 w 752475"/>
                <a:gd name="connsiteY27" fmla="*/ 700664 h 995939"/>
                <a:gd name="connsiteX28" fmla="*/ 416719 w 752475"/>
                <a:gd name="connsiteY28" fmla="*/ 657801 h 995939"/>
                <a:gd name="connsiteX29" fmla="*/ 454819 w 752475"/>
                <a:gd name="connsiteY29" fmla="*/ 655420 h 995939"/>
                <a:gd name="connsiteX30" fmla="*/ 476250 w 752475"/>
                <a:gd name="connsiteY30" fmla="*/ 624464 h 995939"/>
                <a:gd name="connsiteX31" fmla="*/ 526256 w 752475"/>
                <a:gd name="connsiteY31" fmla="*/ 629226 h 995939"/>
                <a:gd name="connsiteX32" fmla="*/ 550069 w 752475"/>
                <a:gd name="connsiteY32" fmla="*/ 707808 h 995939"/>
                <a:gd name="connsiteX33" fmla="*/ 578644 w 752475"/>
                <a:gd name="connsiteY33" fmla="*/ 612558 h 995939"/>
                <a:gd name="connsiteX34" fmla="*/ 602456 w 752475"/>
                <a:gd name="connsiteY34" fmla="*/ 605414 h 995939"/>
                <a:gd name="connsiteX35" fmla="*/ 569119 w 752475"/>
                <a:gd name="connsiteY35" fmla="*/ 574458 h 995939"/>
                <a:gd name="connsiteX36" fmla="*/ 602456 w 752475"/>
                <a:gd name="connsiteY36" fmla="*/ 517308 h 995939"/>
                <a:gd name="connsiteX0" fmla="*/ 602456 w 752475"/>
                <a:gd name="connsiteY0" fmla="*/ 517308 h 995939"/>
                <a:gd name="connsiteX1" fmla="*/ 752475 w 752475"/>
                <a:gd name="connsiteY1" fmla="*/ 531595 h 995939"/>
                <a:gd name="connsiteX2" fmla="*/ 742950 w 752475"/>
                <a:gd name="connsiteY2" fmla="*/ 981651 h 995939"/>
                <a:gd name="connsiteX3" fmla="*/ 330994 w 752475"/>
                <a:gd name="connsiteY3" fmla="*/ 995939 h 995939"/>
                <a:gd name="connsiteX4" fmla="*/ 0 w 752475"/>
                <a:gd name="connsiteY4" fmla="*/ 948314 h 995939"/>
                <a:gd name="connsiteX5" fmla="*/ 40481 w 752475"/>
                <a:gd name="connsiteY5" fmla="*/ 426820 h 995939"/>
                <a:gd name="connsiteX6" fmla="*/ 192881 w 752475"/>
                <a:gd name="connsiteY6" fmla="*/ 67251 h 995939"/>
                <a:gd name="connsiteX7" fmla="*/ 247650 w 752475"/>
                <a:gd name="connsiteY7" fmla="*/ 5339 h 995939"/>
                <a:gd name="connsiteX8" fmla="*/ 277375 w 752475"/>
                <a:gd name="connsiteY8" fmla="*/ 576 h 995939"/>
                <a:gd name="connsiteX9" fmla="*/ 321469 w 752475"/>
                <a:gd name="connsiteY9" fmla="*/ 17245 h 995939"/>
                <a:gd name="connsiteX10" fmla="*/ 348813 w 752475"/>
                <a:gd name="connsiteY10" fmla="*/ 31534 h 995939"/>
                <a:gd name="connsiteX11" fmla="*/ 378619 w 752475"/>
                <a:gd name="connsiteY11" fmla="*/ 72014 h 995939"/>
                <a:gd name="connsiteX12" fmla="*/ 316707 w 752475"/>
                <a:gd name="connsiteY12" fmla="*/ 162502 h 995939"/>
                <a:gd name="connsiteX13" fmla="*/ 250031 w 752475"/>
                <a:gd name="connsiteY13" fmla="*/ 224414 h 995939"/>
                <a:gd name="connsiteX14" fmla="*/ 238125 w 752475"/>
                <a:gd name="connsiteY14" fmla="*/ 250608 h 995939"/>
                <a:gd name="connsiteX15" fmla="*/ 185738 w 752475"/>
                <a:gd name="connsiteY15" fmla="*/ 293470 h 995939"/>
                <a:gd name="connsiteX16" fmla="*/ 173831 w 752475"/>
                <a:gd name="connsiteY16" fmla="*/ 369670 h 995939"/>
                <a:gd name="connsiteX17" fmla="*/ 216694 w 752475"/>
                <a:gd name="connsiteY17" fmla="*/ 422058 h 995939"/>
                <a:gd name="connsiteX18" fmla="*/ 197644 w 752475"/>
                <a:gd name="connsiteY18" fmla="*/ 495876 h 995939"/>
                <a:gd name="connsiteX19" fmla="*/ 238125 w 752475"/>
                <a:gd name="connsiteY19" fmla="*/ 569695 h 995939"/>
                <a:gd name="connsiteX20" fmla="*/ 266700 w 752475"/>
                <a:gd name="connsiteY20" fmla="*/ 581601 h 995939"/>
                <a:gd name="connsiteX21" fmla="*/ 180975 w 752475"/>
                <a:gd name="connsiteY21" fmla="*/ 662564 h 995939"/>
                <a:gd name="connsiteX22" fmla="*/ 209550 w 752475"/>
                <a:gd name="connsiteY22" fmla="*/ 714951 h 995939"/>
                <a:gd name="connsiteX23" fmla="*/ 235744 w 752475"/>
                <a:gd name="connsiteY23" fmla="*/ 693520 h 995939"/>
                <a:gd name="connsiteX24" fmla="*/ 259556 w 752475"/>
                <a:gd name="connsiteY24" fmla="*/ 664945 h 995939"/>
                <a:gd name="connsiteX25" fmla="*/ 316706 w 752475"/>
                <a:gd name="connsiteY25" fmla="*/ 734001 h 995939"/>
                <a:gd name="connsiteX26" fmla="*/ 381000 w 752475"/>
                <a:gd name="connsiteY26" fmla="*/ 738764 h 995939"/>
                <a:gd name="connsiteX27" fmla="*/ 378619 w 752475"/>
                <a:gd name="connsiteY27" fmla="*/ 695901 h 995939"/>
                <a:gd name="connsiteX28" fmla="*/ 414338 w 752475"/>
                <a:gd name="connsiteY28" fmla="*/ 700664 h 995939"/>
                <a:gd name="connsiteX29" fmla="*/ 416719 w 752475"/>
                <a:gd name="connsiteY29" fmla="*/ 657801 h 995939"/>
                <a:gd name="connsiteX30" fmla="*/ 454819 w 752475"/>
                <a:gd name="connsiteY30" fmla="*/ 655420 h 995939"/>
                <a:gd name="connsiteX31" fmla="*/ 476250 w 752475"/>
                <a:gd name="connsiteY31" fmla="*/ 624464 h 995939"/>
                <a:gd name="connsiteX32" fmla="*/ 526256 w 752475"/>
                <a:gd name="connsiteY32" fmla="*/ 629226 h 995939"/>
                <a:gd name="connsiteX33" fmla="*/ 550069 w 752475"/>
                <a:gd name="connsiteY33" fmla="*/ 707808 h 995939"/>
                <a:gd name="connsiteX34" fmla="*/ 578644 w 752475"/>
                <a:gd name="connsiteY34" fmla="*/ 612558 h 995939"/>
                <a:gd name="connsiteX35" fmla="*/ 602456 w 752475"/>
                <a:gd name="connsiteY35" fmla="*/ 605414 h 995939"/>
                <a:gd name="connsiteX36" fmla="*/ 569119 w 752475"/>
                <a:gd name="connsiteY36" fmla="*/ 574458 h 995939"/>
                <a:gd name="connsiteX37" fmla="*/ 602456 w 752475"/>
                <a:gd name="connsiteY37" fmla="*/ 517308 h 995939"/>
                <a:gd name="connsiteX0" fmla="*/ 602456 w 752475"/>
                <a:gd name="connsiteY0" fmla="*/ 517308 h 995939"/>
                <a:gd name="connsiteX1" fmla="*/ 752475 w 752475"/>
                <a:gd name="connsiteY1" fmla="*/ 531595 h 995939"/>
                <a:gd name="connsiteX2" fmla="*/ 742950 w 752475"/>
                <a:gd name="connsiteY2" fmla="*/ 981651 h 995939"/>
                <a:gd name="connsiteX3" fmla="*/ 330994 w 752475"/>
                <a:gd name="connsiteY3" fmla="*/ 995939 h 995939"/>
                <a:gd name="connsiteX4" fmla="*/ 0 w 752475"/>
                <a:gd name="connsiteY4" fmla="*/ 948314 h 995939"/>
                <a:gd name="connsiteX5" fmla="*/ 40481 w 752475"/>
                <a:gd name="connsiteY5" fmla="*/ 426820 h 995939"/>
                <a:gd name="connsiteX6" fmla="*/ 192881 w 752475"/>
                <a:gd name="connsiteY6" fmla="*/ 67251 h 995939"/>
                <a:gd name="connsiteX7" fmla="*/ 247650 w 752475"/>
                <a:gd name="connsiteY7" fmla="*/ 5339 h 995939"/>
                <a:gd name="connsiteX8" fmla="*/ 277375 w 752475"/>
                <a:gd name="connsiteY8" fmla="*/ 576 h 995939"/>
                <a:gd name="connsiteX9" fmla="*/ 321469 w 752475"/>
                <a:gd name="connsiteY9" fmla="*/ 17245 h 995939"/>
                <a:gd name="connsiteX10" fmla="*/ 348813 w 752475"/>
                <a:gd name="connsiteY10" fmla="*/ 31534 h 995939"/>
                <a:gd name="connsiteX11" fmla="*/ 378619 w 752475"/>
                <a:gd name="connsiteY11" fmla="*/ 72014 h 995939"/>
                <a:gd name="connsiteX12" fmla="*/ 316707 w 752475"/>
                <a:gd name="connsiteY12" fmla="*/ 162502 h 995939"/>
                <a:gd name="connsiteX13" fmla="*/ 250031 w 752475"/>
                <a:gd name="connsiteY13" fmla="*/ 224414 h 995939"/>
                <a:gd name="connsiteX14" fmla="*/ 238125 w 752475"/>
                <a:gd name="connsiteY14" fmla="*/ 250608 h 995939"/>
                <a:gd name="connsiteX15" fmla="*/ 185738 w 752475"/>
                <a:gd name="connsiteY15" fmla="*/ 293470 h 995939"/>
                <a:gd name="connsiteX16" fmla="*/ 188119 w 752475"/>
                <a:gd name="connsiteY16" fmla="*/ 376814 h 995939"/>
                <a:gd name="connsiteX17" fmla="*/ 216694 w 752475"/>
                <a:gd name="connsiteY17" fmla="*/ 422058 h 995939"/>
                <a:gd name="connsiteX18" fmla="*/ 197644 w 752475"/>
                <a:gd name="connsiteY18" fmla="*/ 495876 h 995939"/>
                <a:gd name="connsiteX19" fmla="*/ 238125 w 752475"/>
                <a:gd name="connsiteY19" fmla="*/ 569695 h 995939"/>
                <a:gd name="connsiteX20" fmla="*/ 266700 w 752475"/>
                <a:gd name="connsiteY20" fmla="*/ 581601 h 995939"/>
                <a:gd name="connsiteX21" fmla="*/ 180975 w 752475"/>
                <a:gd name="connsiteY21" fmla="*/ 662564 h 995939"/>
                <a:gd name="connsiteX22" fmla="*/ 209550 w 752475"/>
                <a:gd name="connsiteY22" fmla="*/ 714951 h 995939"/>
                <a:gd name="connsiteX23" fmla="*/ 235744 w 752475"/>
                <a:gd name="connsiteY23" fmla="*/ 693520 h 995939"/>
                <a:gd name="connsiteX24" fmla="*/ 259556 w 752475"/>
                <a:gd name="connsiteY24" fmla="*/ 664945 h 995939"/>
                <a:gd name="connsiteX25" fmla="*/ 316706 w 752475"/>
                <a:gd name="connsiteY25" fmla="*/ 734001 h 995939"/>
                <a:gd name="connsiteX26" fmla="*/ 381000 w 752475"/>
                <a:gd name="connsiteY26" fmla="*/ 738764 h 995939"/>
                <a:gd name="connsiteX27" fmla="*/ 378619 w 752475"/>
                <a:gd name="connsiteY27" fmla="*/ 695901 h 995939"/>
                <a:gd name="connsiteX28" fmla="*/ 414338 w 752475"/>
                <a:gd name="connsiteY28" fmla="*/ 700664 h 995939"/>
                <a:gd name="connsiteX29" fmla="*/ 416719 w 752475"/>
                <a:gd name="connsiteY29" fmla="*/ 657801 h 995939"/>
                <a:gd name="connsiteX30" fmla="*/ 454819 w 752475"/>
                <a:gd name="connsiteY30" fmla="*/ 655420 h 995939"/>
                <a:gd name="connsiteX31" fmla="*/ 476250 w 752475"/>
                <a:gd name="connsiteY31" fmla="*/ 624464 h 995939"/>
                <a:gd name="connsiteX32" fmla="*/ 526256 w 752475"/>
                <a:gd name="connsiteY32" fmla="*/ 629226 h 995939"/>
                <a:gd name="connsiteX33" fmla="*/ 550069 w 752475"/>
                <a:gd name="connsiteY33" fmla="*/ 707808 h 995939"/>
                <a:gd name="connsiteX34" fmla="*/ 578644 w 752475"/>
                <a:gd name="connsiteY34" fmla="*/ 612558 h 995939"/>
                <a:gd name="connsiteX35" fmla="*/ 602456 w 752475"/>
                <a:gd name="connsiteY35" fmla="*/ 605414 h 995939"/>
                <a:gd name="connsiteX36" fmla="*/ 569119 w 752475"/>
                <a:gd name="connsiteY36" fmla="*/ 574458 h 995939"/>
                <a:gd name="connsiteX37" fmla="*/ 602456 w 752475"/>
                <a:gd name="connsiteY37" fmla="*/ 517308 h 995939"/>
                <a:gd name="connsiteX0" fmla="*/ 600075 w 752475"/>
                <a:gd name="connsiteY0" fmla="*/ 517308 h 995939"/>
                <a:gd name="connsiteX1" fmla="*/ 752475 w 752475"/>
                <a:gd name="connsiteY1" fmla="*/ 531595 h 995939"/>
                <a:gd name="connsiteX2" fmla="*/ 742950 w 752475"/>
                <a:gd name="connsiteY2" fmla="*/ 981651 h 995939"/>
                <a:gd name="connsiteX3" fmla="*/ 330994 w 752475"/>
                <a:gd name="connsiteY3" fmla="*/ 995939 h 995939"/>
                <a:gd name="connsiteX4" fmla="*/ 0 w 752475"/>
                <a:gd name="connsiteY4" fmla="*/ 948314 h 995939"/>
                <a:gd name="connsiteX5" fmla="*/ 40481 w 752475"/>
                <a:gd name="connsiteY5" fmla="*/ 426820 h 995939"/>
                <a:gd name="connsiteX6" fmla="*/ 192881 w 752475"/>
                <a:gd name="connsiteY6" fmla="*/ 67251 h 995939"/>
                <a:gd name="connsiteX7" fmla="*/ 247650 w 752475"/>
                <a:gd name="connsiteY7" fmla="*/ 5339 h 995939"/>
                <a:gd name="connsiteX8" fmla="*/ 277375 w 752475"/>
                <a:gd name="connsiteY8" fmla="*/ 576 h 995939"/>
                <a:gd name="connsiteX9" fmla="*/ 321469 w 752475"/>
                <a:gd name="connsiteY9" fmla="*/ 17245 h 995939"/>
                <a:gd name="connsiteX10" fmla="*/ 348813 w 752475"/>
                <a:gd name="connsiteY10" fmla="*/ 31534 h 995939"/>
                <a:gd name="connsiteX11" fmla="*/ 378619 w 752475"/>
                <a:gd name="connsiteY11" fmla="*/ 72014 h 995939"/>
                <a:gd name="connsiteX12" fmla="*/ 316707 w 752475"/>
                <a:gd name="connsiteY12" fmla="*/ 162502 h 995939"/>
                <a:gd name="connsiteX13" fmla="*/ 250031 w 752475"/>
                <a:gd name="connsiteY13" fmla="*/ 224414 h 995939"/>
                <a:gd name="connsiteX14" fmla="*/ 238125 w 752475"/>
                <a:gd name="connsiteY14" fmla="*/ 250608 h 995939"/>
                <a:gd name="connsiteX15" fmla="*/ 185738 w 752475"/>
                <a:gd name="connsiteY15" fmla="*/ 293470 h 995939"/>
                <a:gd name="connsiteX16" fmla="*/ 188119 w 752475"/>
                <a:gd name="connsiteY16" fmla="*/ 376814 h 995939"/>
                <a:gd name="connsiteX17" fmla="*/ 216694 w 752475"/>
                <a:gd name="connsiteY17" fmla="*/ 422058 h 995939"/>
                <a:gd name="connsiteX18" fmla="*/ 197644 w 752475"/>
                <a:gd name="connsiteY18" fmla="*/ 495876 h 995939"/>
                <a:gd name="connsiteX19" fmla="*/ 238125 w 752475"/>
                <a:gd name="connsiteY19" fmla="*/ 569695 h 995939"/>
                <a:gd name="connsiteX20" fmla="*/ 266700 w 752475"/>
                <a:gd name="connsiteY20" fmla="*/ 581601 h 995939"/>
                <a:gd name="connsiteX21" fmla="*/ 180975 w 752475"/>
                <a:gd name="connsiteY21" fmla="*/ 662564 h 995939"/>
                <a:gd name="connsiteX22" fmla="*/ 209550 w 752475"/>
                <a:gd name="connsiteY22" fmla="*/ 714951 h 995939"/>
                <a:gd name="connsiteX23" fmla="*/ 235744 w 752475"/>
                <a:gd name="connsiteY23" fmla="*/ 693520 h 995939"/>
                <a:gd name="connsiteX24" fmla="*/ 259556 w 752475"/>
                <a:gd name="connsiteY24" fmla="*/ 664945 h 995939"/>
                <a:gd name="connsiteX25" fmla="*/ 316706 w 752475"/>
                <a:gd name="connsiteY25" fmla="*/ 734001 h 995939"/>
                <a:gd name="connsiteX26" fmla="*/ 381000 w 752475"/>
                <a:gd name="connsiteY26" fmla="*/ 738764 h 995939"/>
                <a:gd name="connsiteX27" fmla="*/ 378619 w 752475"/>
                <a:gd name="connsiteY27" fmla="*/ 695901 h 995939"/>
                <a:gd name="connsiteX28" fmla="*/ 414338 w 752475"/>
                <a:gd name="connsiteY28" fmla="*/ 700664 h 995939"/>
                <a:gd name="connsiteX29" fmla="*/ 416719 w 752475"/>
                <a:gd name="connsiteY29" fmla="*/ 657801 h 995939"/>
                <a:gd name="connsiteX30" fmla="*/ 454819 w 752475"/>
                <a:gd name="connsiteY30" fmla="*/ 655420 h 995939"/>
                <a:gd name="connsiteX31" fmla="*/ 476250 w 752475"/>
                <a:gd name="connsiteY31" fmla="*/ 624464 h 995939"/>
                <a:gd name="connsiteX32" fmla="*/ 526256 w 752475"/>
                <a:gd name="connsiteY32" fmla="*/ 629226 h 995939"/>
                <a:gd name="connsiteX33" fmla="*/ 550069 w 752475"/>
                <a:gd name="connsiteY33" fmla="*/ 707808 h 995939"/>
                <a:gd name="connsiteX34" fmla="*/ 578644 w 752475"/>
                <a:gd name="connsiteY34" fmla="*/ 612558 h 995939"/>
                <a:gd name="connsiteX35" fmla="*/ 602456 w 752475"/>
                <a:gd name="connsiteY35" fmla="*/ 605414 h 995939"/>
                <a:gd name="connsiteX36" fmla="*/ 569119 w 752475"/>
                <a:gd name="connsiteY36" fmla="*/ 574458 h 995939"/>
                <a:gd name="connsiteX37" fmla="*/ 600075 w 752475"/>
                <a:gd name="connsiteY37" fmla="*/ 517308 h 9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2475" h="995939">
                  <a:moveTo>
                    <a:pt x="600075" y="517308"/>
                  </a:moveTo>
                  <a:lnTo>
                    <a:pt x="752475" y="531595"/>
                  </a:lnTo>
                  <a:lnTo>
                    <a:pt x="742950" y="981651"/>
                  </a:lnTo>
                  <a:lnTo>
                    <a:pt x="330994" y="995939"/>
                  </a:lnTo>
                  <a:lnTo>
                    <a:pt x="0" y="948314"/>
                  </a:lnTo>
                  <a:lnTo>
                    <a:pt x="40481" y="426820"/>
                  </a:lnTo>
                  <a:lnTo>
                    <a:pt x="192881" y="67251"/>
                  </a:lnTo>
                  <a:lnTo>
                    <a:pt x="247650" y="5339"/>
                  </a:lnTo>
                  <a:cubicBezTo>
                    <a:pt x="258352" y="8514"/>
                    <a:pt x="266673" y="-2599"/>
                    <a:pt x="277375" y="576"/>
                  </a:cubicBezTo>
                  <a:lnTo>
                    <a:pt x="321469" y="17245"/>
                  </a:lnTo>
                  <a:cubicBezTo>
                    <a:pt x="328996" y="24389"/>
                    <a:pt x="341286" y="24390"/>
                    <a:pt x="348813" y="31534"/>
                  </a:cubicBezTo>
                  <a:lnTo>
                    <a:pt x="378619" y="72014"/>
                  </a:lnTo>
                  <a:lnTo>
                    <a:pt x="316707" y="162502"/>
                  </a:lnTo>
                  <a:lnTo>
                    <a:pt x="250031" y="224414"/>
                  </a:lnTo>
                  <a:lnTo>
                    <a:pt x="238125" y="250608"/>
                  </a:lnTo>
                  <a:lnTo>
                    <a:pt x="185738" y="293470"/>
                  </a:lnTo>
                  <a:cubicBezTo>
                    <a:pt x="186532" y="321251"/>
                    <a:pt x="187325" y="349033"/>
                    <a:pt x="188119" y="376814"/>
                  </a:cubicBezTo>
                  <a:lnTo>
                    <a:pt x="216694" y="422058"/>
                  </a:lnTo>
                  <a:lnTo>
                    <a:pt x="197644" y="495876"/>
                  </a:lnTo>
                  <a:lnTo>
                    <a:pt x="238125" y="569695"/>
                  </a:lnTo>
                  <a:lnTo>
                    <a:pt x="266700" y="581601"/>
                  </a:lnTo>
                  <a:lnTo>
                    <a:pt x="180975" y="662564"/>
                  </a:lnTo>
                  <a:lnTo>
                    <a:pt x="209550" y="714951"/>
                  </a:lnTo>
                  <a:lnTo>
                    <a:pt x="235744" y="693520"/>
                  </a:lnTo>
                  <a:lnTo>
                    <a:pt x="259556" y="664945"/>
                  </a:lnTo>
                  <a:lnTo>
                    <a:pt x="316706" y="734001"/>
                  </a:lnTo>
                  <a:lnTo>
                    <a:pt x="381000" y="738764"/>
                  </a:lnTo>
                  <a:lnTo>
                    <a:pt x="378619" y="695901"/>
                  </a:lnTo>
                  <a:lnTo>
                    <a:pt x="414338" y="700664"/>
                  </a:lnTo>
                  <a:lnTo>
                    <a:pt x="416719" y="657801"/>
                  </a:lnTo>
                  <a:lnTo>
                    <a:pt x="454819" y="655420"/>
                  </a:lnTo>
                  <a:lnTo>
                    <a:pt x="476250" y="624464"/>
                  </a:lnTo>
                  <a:lnTo>
                    <a:pt x="526256" y="629226"/>
                  </a:lnTo>
                  <a:lnTo>
                    <a:pt x="550069" y="707808"/>
                  </a:lnTo>
                  <a:lnTo>
                    <a:pt x="578644" y="612558"/>
                  </a:lnTo>
                  <a:lnTo>
                    <a:pt x="602456" y="605414"/>
                  </a:lnTo>
                  <a:lnTo>
                    <a:pt x="569119" y="574458"/>
                  </a:lnTo>
                  <a:lnTo>
                    <a:pt x="600075" y="517308"/>
                  </a:lnTo>
                  <a:close/>
                </a:path>
              </a:pathLst>
            </a:custGeom>
            <a:solidFill>
              <a:schemeClr val="accent2">
                <a:lumMod val="60000"/>
                <a:lumOff val="40000"/>
              </a:schemeClr>
            </a:solidFill>
            <a:ln w="31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8" name="TextBox 5">
              <a:extLst>
                <a:ext uri="{FF2B5EF4-FFF2-40B4-BE49-F238E27FC236}">
                  <a16:creationId xmlns:a16="http://schemas.microsoft.com/office/drawing/2014/main" id="{31CEB73A-5B0F-41A6-9378-1F9A947FD39C}"/>
                </a:ext>
              </a:extLst>
            </p:cNvPr>
            <p:cNvSpPr txBox="1">
              <a:spLocks noChangeArrowheads="1"/>
            </p:cNvSpPr>
            <p:nvPr/>
          </p:nvSpPr>
          <p:spPr bwMode="auto">
            <a:xfrm>
              <a:off x="3203848" y="4225652"/>
              <a:ext cx="864096" cy="1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eaLnBrk="1" hangingPunct="1"/>
              <a:r>
                <a:rPr lang="id-ID" altLang="en-US" sz="500">
                  <a:solidFill>
                    <a:srgbClr val="000000"/>
                  </a:solidFill>
                  <a:latin typeface="Verdana" panose="020B0604030504040204" pitchFamily="34" charset="0"/>
                  <a:ea typeface="MS PGothic" panose="020B0600070205080204" pitchFamily="34" charset="-128"/>
                </a:rPr>
                <a:t>Marine Concervation</a:t>
              </a:r>
            </a:p>
          </p:txBody>
        </p:sp>
        <p:pic>
          <p:nvPicPr>
            <p:cNvPr id="19" name="Picture 15">
              <a:extLst>
                <a:ext uri="{FF2B5EF4-FFF2-40B4-BE49-F238E27FC236}">
                  <a16:creationId xmlns:a16="http://schemas.microsoft.com/office/drawing/2014/main" id="{B596C17B-DF06-4887-9DE2-4A406EE5C9BE}"/>
                </a:ext>
              </a:extLst>
            </p:cNvPr>
            <p:cNvPicPr>
              <a:picLocks noChangeAspect="1"/>
            </p:cNvPicPr>
            <p:nvPr/>
          </p:nvPicPr>
          <p:blipFill>
            <a:blip r:embed="rId7">
              <a:extLst>
                <a:ext uri="{28A0092B-C50C-407E-A947-70E740481C1C}">
                  <a14:useLocalDpi xmlns:a14="http://schemas.microsoft.com/office/drawing/2010/main" val="0"/>
                </a:ext>
              </a:extLst>
            </a:blip>
            <a:srcRect l="1929" t="46210" r="96645" b="51505"/>
            <a:stretch>
              <a:fillRect/>
            </a:stretch>
          </p:blipFill>
          <p:spPr bwMode="auto">
            <a:xfrm>
              <a:off x="3419872" y="3577580"/>
              <a:ext cx="46613"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6">
              <a:extLst>
                <a:ext uri="{FF2B5EF4-FFF2-40B4-BE49-F238E27FC236}">
                  <a16:creationId xmlns:a16="http://schemas.microsoft.com/office/drawing/2014/main" id="{FF64B371-645A-4AE3-B59B-A19873A966CF}"/>
                </a:ext>
              </a:extLst>
            </p:cNvPr>
            <p:cNvSpPr/>
            <p:nvPr/>
          </p:nvSpPr>
          <p:spPr>
            <a:xfrm>
              <a:off x="2025525" y="3390918"/>
              <a:ext cx="476224" cy="522517"/>
            </a:xfrm>
            <a:custGeom>
              <a:avLst/>
              <a:gdLst>
                <a:gd name="connsiteX0" fmla="*/ 0 w 477297"/>
                <a:gd name="connsiteY0" fmla="*/ 221063 h 522514"/>
                <a:gd name="connsiteX1" fmla="*/ 5024 w 477297"/>
                <a:gd name="connsiteY1" fmla="*/ 522514 h 522514"/>
                <a:gd name="connsiteX2" fmla="*/ 477297 w 477297"/>
                <a:gd name="connsiteY2" fmla="*/ 517490 h 522514"/>
                <a:gd name="connsiteX3" fmla="*/ 477297 w 477297"/>
                <a:gd name="connsiteY3" fmla="*/ 200967 h 522514"/>
                <a:gd name="connsiteX4" fmla="*/ 406958 w 477297"/>
                <a:gd name="connsiteY4" fmla="*/ 251208 h 522514"/>
                <a:gd name="connsiteX5" fmla="*/ 356716 w 477297"/>
                <a:gd name="connsiteY5" fmla="*/ 195943 h 522514"/>
                <a:gd name="connsiteX6" fmla="*/ 371789 w 477297"/>
                <a:gd name="connsiteY6" fmla="*/ 160773 h 522514"/>
                <a:gd name="connsiteX7" fmla="*/ 271305 w 477297"/>
                <a:gd name="connsiteY7" fmla="*/ 85411 h 522514"/>
                <a:gd name="connsiteX8" fmla="*/ 266281 w 477297"/>
                <a:gd name="connsiteY8" fmla="*/ 55266 h 522514"/>
                <a:gd name="connsiteX9" fmla="*/ 170822 w 477297"/>
                <a:gd name="connsiteY9" fmla="*/ 25121 h 522514"/>
                <a:gd name="connsiteX10" fmla="*/ 110532 w 477297"/>
                <a:gd name="connsiteY10" fmla="*/ 0 h 522514"/>
                <a:gd name="connsiteX11" fmla="*/ 70338 w 477297"/>
                <a:gd name="connsiteY11" fmla="*/ 20096 h 522514"/>
                <a:gd name="connsiteX12" fmla="*/ 85411 w 477297"/>
                <a:gd name="connsiteY12" fmla="*/ 80386 h 522514"/>
                <a:gd name="connsiteX13" fmla="*/ 65314 w 477297"/>
                <a:gd name="connsiteY13" fmla="*/ 140677 h 522514"/>
                <a:gd name="connsiteX14" fmla="*/ 80387 w 477297"/>
                <a:gd name="connsiteY14" fmla="*/ 276329 h 522514"/>
                <a:gd name="connsiteX15" fmla="*/ 0 w 477297"/>
                <a:gd name="connsiteY15" fmla="*/ 221063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297" h="522514">
                  <a:moveTo>
                    <a:pt x="0" y="221063"/>
                  </a:moveTo>
                  <a:cubicBezTo>
                    <a:pt x="1675" y="321547"/>
                    <a:pt x="3349" y="422030"/>
                    <a:pt x="5024" y="522514"/>
                  </a:cubicBezTo>
                  <a:lnTo>
                    <a:pt x="477297" y="517490"/>
                  </a:lnTo>
                  <a:lnTo>
                    <a:pt x="477297" y="200967"/>
                  </a:lnTo>
                  <a:lnTo>
                    <a:pt x="406958" y="251208"/>
                  </a:lnTo>
                  <a:lnTo>
                    <a:pt x="356716" y="195943"/>
                  </a:lnTo>
                  <a:lnTo>
                    <a:pt x="371789" y="160773"/>
                  </a:lnTo>
                  <a:lnTo>
                    <a:pt x="271305" y="85411"/>
                  </a:lnTo>
                  <a:lnTo>
                    <a:pt x="266281" y="55266"/>
                  </a:lnTo>
                  <a:lnTo>
                    <a:pt x="170822" y="25121"/>
                  </a:lnTo>
                  <a:lnTo>
                    <a:pt x="110532" y="0"/>
                  </a:lnTo>
                  <a:lnTo>
                    <a:pt x="70338" y="20096"/>
                  </a:lnTo>
                  <a:lnTo>
                    <a:pt x="85411" y="80386"/>
                  </a:lnTo>
                  <a:lnTo>
                    <a:pt x="65314" y="140677"/>
                  </a:lnTo>
                  <a:lnTo>
                    <a:pt x="80387" y="276329"/>
                  </a:lnTo>
                  <a:lnTo>
                    <a:pt x="0" y="221063"/>
                  </a:lnTo>
                  <a:close/>
                </a:path>
              </a:pathLst>
            </a:cu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1" name="TextBox 16">
              <a:extLst>
                <a:ext uri="{FF2B5EF4-FFF2-40B4-BE49-F238E27FC236}">
                  <a16:creationId xmlns:a16="http://schemas.microsoft.com/office/drawing/2014/main" id="{0920C88A-44E4-41CB-9CA3-3AAEC03E9DCA}"/>
                </a:ext>
              </a:extLst>
            </p:cNvPr>
            <p:cNvSpPr txBox="1">
              <a:spLocks noChangeArrowheads="1"/>
            </p:cNvSpPr>
            <p:nvPr/>
          </p:nvSpPr>
          <p:spPr bwMode="auto">
            <a:xfrm>
              <a:off x="2051720" y="3721596"/>
              <a:ext cx="864096" cy="1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eaLnBrk="1" hangingPunct="1"/>
              <a:r>
                <a:rPr lang="id-ID" altLang="en-US" sz="500">
                  <a:solidFill>
                    <a:srgbClr val="000000"/>
                  </a:solidFill>
                  <a:latin typeface="Verdana" panose="020B0604030504040204" pitchFamily="34" charset="0"/>
                  <a:ea typeface="MS PGothic" panose="020B0600070205080204" pitchFamily="34" charset="-128"/>
                </a:rPr>
                <a:t>Kuta Bay</a:t>
              </a:r>
            </a:p>
          </p:txBody>
        </p:sp>
        <p:sp>
          <p:nvSpPr>
            <p:cNvPr id="22" name="TextBox 17">
              <a:extLst>
                <a:ext uri="{FF2B5EF4-FFF2-40B4-BE49-F238E27FC236}">
                  <a16:creationId xmlns:a16="http://schemas.microsoft.com/office/drawing/2014/main" id="{9DF1FA41-AB80-4AE8-B460-768F1848795C}"/>
                </a:ext>
              </a:extLst>
            </p:cNvPr>
            <p:cNvSpPr txBox="1">
              <a:spLocks noChangeArrowheads="1"/>
            </p:cNvSpPr>
            <p:nvPr/>
          </p:nvSpPr>
          <p:spPr bwMode="auto">
            <a:xfrm>
              <a:off x="2843808" y="3619391"/>
              <a:ext cx="864096"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Demi Cond" panose="020B0706030402020204" pitchFamily="34" charset="0"/>
                </a:defRPr>
              </a:lvl1pPr>
              <a:lvl2pPr marL="742950" indent="-285750">
                <a:defRPr>
                  <a:solidFill>
                    <a:schemeClr val="tx1"/>
                  </a:solidFill>
                  <a:latin typeface="Franklin Gothic Demi Cond" panose="020B0706030402020204" pitchFamily="34" charset="0"/>
                </a:defRPr>
              </a:lvl2pPr>
              <a:lvl3pPr marL="1143000" indent="-228600">
                <a:defRPr>
                  <a:solidFill>
                    <a:schemeClr val="tx1"/>
                  </a:solidFill>
                  <a:latin typeface="Franklin Gothic Demi Cond" panose="020B0706030402020204" pitchFamily="34" charset="0"/>
                </a:defRPr>
              </a:lvl3pPr>
              <a:lvl4pPr marL="1600200" indent="-228600">
                <a:defRPr>
                  <a:solidFill>
                    <a:schemeClr val="tx1"/>
                  </a:solidFill>
                  <a:latin typeface="Franklin Gothic Demi Cond" panose="020B0706030402020204" pitchFamily="34" charset="0"/>
                </a:defRPr>
              </a:lvl4pPr>
              <a:lvl5pPr marL="2057400" indent="-228600">
                <a:defRPr>
                  <a:solidFill>
                    <a:schemeClr val="tx1"/>
                  </a:solidFill>
                  <a:latin typeface="Franklin Gothic Demi Cond" panose="020B0706030402020204" pitchFamily="34" charset="0"/>
                </a:defRPr>
              </a:lvl5pPr>
              <a:lvl6pPr marL="2514600" indent="-228600" defTabSz="457200" eaLnBrk="0" fontAlgn="base" hangingPunct="0">
                <a:spcBef>
                  <a:spcPct val="0"/>
                </a:spcBef>
                <a:spcAft>
                  <a:spcPct val="0"/>
                </a:spcAft>
                <a:defRPr>
                  <a:solidFill>
                    <a:schemeClr val="tx1"/>
                  </a:solidFill>
                  <a:latin typeface="Franklin Gothic Demi Cond" panose="020B0706030402020204" pitchFamily="34" charset="0"/>
                </a:defRPr>
              </a:lvl6pPr>
              <a:lvl7pPr marL="2971800" indent="-228600" defTabSz="457200" eaLnBrk="0" fontAlgn="base" hangingPunct="0">
                <a:spcBef>
                  <a:spcPct val="0"/>
                </a:spcBef>
                <a:spcAft>
                  <a:spcPct val="0"/>
                </a:spcAft>
                <a:defRPr>
                  <a:solidFill>
                    <a:schemeClr val="tx1"/>
                  </a:solidFill>
                  <a:latin typeface="Franklin Gothic Demi Cond" panose="020B0706030402020204" pitchFamily="34" charset="0"/>
                </a:defRPr>
              </a:lvl7pPr>
              <a:lvl8pPr marL="3429000" indent="-228600" defTabSz="457200" eaLnBrk="0" fontAlgn="base" hangingPunct="0">
                <a:spcBef>
                  <a:spcPct val="0"/>
                </a:spcBef>
                <a:spcAft>
                  <a:spcPct val="0"/>
                </a:spcAft>
                <a:defRPr>
                  <a:solidFill>
                    <a:schemeClr val="tx1"/>
                  </a:solidFill>
                  <a:latin typeface="Franklin Gothic Demi Cond" panose="020B0706030402020204" pitchFamily="34" charset="0"/>
                </a:defRPr>
              </a:lvl8pPr>
              <a:lvl9pPr marL="3886200" indent="-228600" defTabSz="457200" eaLnBrk="0" fontAlgn="base" hangingPunct="0">
                <a:spcBef>
                  <a:spcPct val="0"/>
                </a:spcBef>
                <a:spcAft>
                  <a:spcPct val="0"/>
                </a:spcAft>
                <a:defRPr>
                  <a:solidFill>
                    <a:schemeClr val="tx1"/>
                  </a:solidFill>
                  <a:latin typeface="Franklin Gothic Demi Cond" panose="020B0706030402020204" pitchFamily="34" charset="0"/>
                </a:defRPr>
              </a:lvl9pPr>
            </a:lstStyle>
            <a:p>
              <a:pPr algn="ctr" eaLnBrk="1" hangingPunct="1"/>
              <a:r>
                <a:rPr lang="id-ID" altLang="en-US" sz="500">
                  <a:solidFill>
                    <a:srgbClr val="000000"/>
                  </a:solidFill>
                  <a:latin typeface="Verdana" panose="020B0604030504040204" pitchFamily="34" charset="0"/>
                  <a:ea typeface="MS PGothic" panose="020B0600070205080204" pitchFamily="34" charset="-128"/>
                </a:rPr>
                <a:t>Bumbang </a:t>
              </a:r>
            </a:p>
            <a:p>
              <a:pPr algn="ctr" eaLnBrk="1" hangingPunct="1"/>
              <a:r>
                <a:rPr lang="id-ID" altLang="en-US" sz="500">
                  <a:solidFill>
                    <a:srgbClr val="000000"/>
                  </a:solidFill>
                  <a:latin typeface="Verdana" panose="020B0604030504040204" pitchFamily="34" charset="0"/>
                  <a:ea typeface="MS PGothic" panose="020B0600070205080204" pitchFamily="34" charset="-128"/>
                </a:rPr>
                <a:t>Bay</a:t>
              </a:r>
            </a:p>
          </p:txBody>
        </p:sp>
      </p:grpSp>
      <p:pic>
        <p:nvPicPr>
          <p:cNvPr id="3" name="Picture 2">
            <a:extLst>
              <a:ext uri="{FF2B5EF4-FFF2-40B4-BE49-F238E27FC236}">
                <a16:creationId xmlns:a16="http://schemas.microsoft.com/office/drawing/2014/main" id="{B3FC1721-B048-4CC6-A894-69B5FC02516A}"/>
              </a:ext>
            </a:extLst>
          </p:cNvPr>
          <p:cNvPicPr>
            <a:picLocks noChangeAspect="1"/>
          </p:cNvPicPr>
          <p:nvPr/>
        </p:nvPicPr>
        <p:blipFill rotWithShape="1">
          <a:blip r:embed="rId8">
            <a:extLst>
              <a:ext uri="{28A0092B-C50C-407E-A947-70E740481C1C}">
                <a14:useLocalDpi xmlns:a14="http://schemas.microsoft.com/office/drawing/2010/main" val="0"/>
              </a:ext>
            </a:extLst>
          </a:blip>
          <a:srcRect t="3837" b="4153"/>
          <a:stretch/>
        </p:blipFill>
        <p:spPr>
          <a:xfrm>
            <a:off x="8286742" y="1211365"/>
            <a:ext cx="3417207" cy="2007365"/>
          </a:xfrm>
          <a:prstGeom prst="rect">
            <a:avLst/>
          </a:prstGeom>
        </p:spPr>
      </p:pic>
      <p:pic>
        <p:nvPicPr>
          <p:cNvPr id="5" name="Picture 4">
            <a:extLst>
              <a:ext uri="{FF2B5EF4-FFF2-40B4-BE49-F238E27FC236}">
                <a16:creationId xmlns:a16="http://schemas.microsoft.com/office/drawing/2014/main" id="{57182ED5-A54F-4F74-8786-121D400AA99F}"/>
              </a:ext>
            </a:extLst>
          </p:cNvPr>
          <p:cNvPicPr>
            <a:picLocks noChangeAspect="1"/>
          </p:cNvPicPr>
          <p:nvPr/>
        </p:nvPicPr>
        <p:blipFill rotWithShape="1">
          <a:blip r:embed="rId9">
            <a:extLst>
              <a:ext uri="{28A0092B-C50C-407E-A947-70E740481C1C}">
                <a14:useLocalDpi xmlns:a14="http://schemas.microsoft.com/office/drawing/2010/main" val="0"/>
              </a:ext>
            </a:extLst>
          </a:blip>
          <a:srcRect t="5403" b="39244"/>
          <a:stretch/>
        </p:blipFill>
        <p:spPr>
          <a:xfrm>
            <a:off x="8291936" y="3265190"/>
            <a:ext cx="3412013" cy="2362200"/>
          </a:xfrm>
          <a:prstGeom prst="rect">
            <a:avLst/>
          </a:prstGeom>
        </p:spPr>
      </p:pic>
      <p:sp>
        <p:nvSpPr>
          <p:cNvPr id="30" name="TextBox 29">
            <a:extLst>
              <a:ext uri="{FF2B5EF4-FFF2-40B4-BE49-F238E27FC236}">
                <a16:creationId xmlns:a16="http://schemas.microsoft.com/office/drawing/2014/main" id="{350DEB6E-2B94-44D9-8D2B-02BB6119661E}"/>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extLst>
      <p:ext uri="{BB962C8B-B14F-4D97-AF65-F5344CB8AC3E}">
        <p14:creationId xmlns:p14="http://schemas.microsoft.com/office/powerpoint/2010/main" val="3096638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1327E81-4E7E-48A9-A1F4-F7681AD55EB2}"/>
              </a:ext>
            </a:extLst>
          </p:cNvPr>
          <p:cNvSpPr/>
          <p:nvPr/>
        </p:nvSpPr>
        <p:spPr>
          <a:xfrm>
            <a:off x="2971800" y="6581776"/>
            <a:ext cx="6781800" cy="276225"/>
          </a:xfrm>
          <a:prstGeom prst="rect">
            <a:avLst/>
          </a:prstGeom>
        </p:spPr>
        <p:txBody>
          <a:bodyPr>
            <a:spAutoFit/>
          </a:bodyPr>
          <a:lstStyle/>
          <a:p>
            <a:pPr algn="ctr">
              <a:defRPr/>
            </a:pPr>
            <a:r>
              <a:rPr lang="en-US" altLang="en-US" sz="1200" b="1" dirty="0">
                <a:solidFill>
                  <a:srgbClr val="FFFF00"/>
                </a:solidFill>
                <a:effectLst>
                  <a:outerShdw blurRad="38100" dist="38100" dir="2700000" algn="tl">
                    <a:srgbClr val="000000"/>
                  </a:outerShdw>
                </a:effectLst>
                <a:latin typeface="Arial Black" panose="020B0A04020102020204" pitchFamily="34" charset="0"/>
              </a:rPr>
              <a:t>MSc COURSE IN FISHERIES BUSINESS – AUP FISHERIES POLYTECHNIC </a:t>
            </a:r>
          </a:p>
        </p:txBody>
      </p:sp>
      <p:pic>
        <p:nvPicPr>
          <p:cNvPr id="34" name="Picture 33">
            <a:extLst>
              <a:ext uri="{FF2B5EF4-FFF2-40B4-BE49-F238E27FC236}">
                <a16:creationId xmlns:a16="http://schemas.microsoft.com/office/drawing/2014/main" id="{39A47221-C9E3-4376-97D7-1F010C99479C}"/>
              </a:ext>
            </a:extLst>
          </p:cNvPr>
          <p:cNvPicPr>
            <a:picLocks noChangeAspect="1"/>
          </p:cNvPicPr>
          <p:nvPr/>
        </p:nvPicPr>
        <p:blipFill rotWithShape="1">
          <a:blip r:embed="rId3">
            <a:extLst>
              <a:ext uri="{28A0092B-C50C-407E-A947-70E740481C1C}">
                <a14:useLocalDpi xmlns:a14="http://schemas.microsoft.com/office/drawing/2010/main" val="0"/>
              </a:ext>
            </a:extLst>
          </a:blip>
          <a:srcRect t="4532" r="974" b="5411"/>
          <a:stretch/>
        </p:blipFill>
        <p:spPr>
          <a:xfrm>
            <a:off x="0" y="-67495"/>
            <a:ext cx="12192000" cy="6925495"/>
          </a:xfrm>
          <a:prstGeom prst="rect">
            <a:avLst/>
          </a:prstGeom>
          <a:ln>
            <a:noFill/>
          </a:ln>
        </p:spPr>
      </p:pic>
      <p:grpSp>
        <p:nvGrpSpPr>
          <p:cNvPr id="36" name="Group 35">
            <a:extLst>
              <a:ext uri="{FF2B5EF4-FFF2-40B4-BE49-F238E27FC236}">
                <a16:creationId xmlns:a16="http://schemas.microsoft.com/office/drawing/2014/main" id="{8E6D77FB-E8BC-42E9-B237-AB1DE0CF9118}"/>
              </a:ext>
            </a:extLst>
          </p:cNvPr>
          <p:cNvGrpSpPr/>
          <p:nvPr/>
        </p:nvGrpSpPr>
        <p:grpSpPr>
          <a:xfrm>
            <a:off x="0" y="6010275"/>
            <a:ext cx="12192000" cy="861560"/>
            <a:chOff x="0" y="6128432"/>
            <a:chExt cx="12192000" cy="823861"/>
          </a:xfrm>
        </p:grpSpPr>
        <p:sp>
          <p:nvSpPr>
            <p:cNvPr id="37" name="Rectangle 36">
              <a:extLst>
                <a:ext uri="{FF2B5EF4-FFF2-40B4-BE49-F238E27FC236}">
                  <a16:creationId xmlns:a16="http://schemas.microsoft.com/office/drawing/2014/main" id="{E03A20F7-2BB8-41BD-831B-D3638C8E9BD5}"/>
                </a:ext>
              </a:extLst>
            </p:cNvPr>
            <p:cNvSpPr/>
            <p:nvPr/>
          </p:nvSpPr>
          <p:spPr>
            <a:xfrm>
              <a:off x="0" y="6340747"/>
              <a:ext cx="12192000" cy="3661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8" name="Rectangle 37">
              <a:extLst>
                <a:ext uri="{FF2B5EF4-FFF2-40B4-BE49-F238E27FC236}">
                  <a16:creationId xmlns:a16="http://schemas.microsoft.com/office/drawing/2014/main" id="{2A77F8AF-D155-44E6-9FBA-634D23B024FE}"/>
                </a:ext>
              </a:extLst>
            </p:cNvPr>
            <p:cNvSpPr/>
            <p:nvPr/>
          </p:nvSpPr>
          <p:spPr>
            <a:xfrm>
              <a:off x="0" y="6491498"/>
              <a:ext cx="12192000" cy="4607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9" name="Oval 48">
              <a:extLst>
                <a:ext uri="{FF2B5EF4-FFF2-40B4-BE49-F238E27FC236}">
                  <a16:creationId xmlns:a16="http://schemas.microsoft.com/office/drawing/2014/main" id="{3D7E9181-E7CA-45E7-AB3D-D713F92D54C1}"/>
                </a:ext>
              </a:extLst>
            </p:cNvPr>
            <p:cNvSpPr/>
            <p:nvPr/>
          </p:nvSpPr>
          <p:spPr>
            <a:xfrm>
              <a:off x="11256585" y="6128432"/>
              <a:ext cx="701568" cy="729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pic>
          <p:nvPicPr>
            <p:cNvPr id="51" name="Picture 50">
              <a:extLst>
                <a:ext uri="{FF2B5EF4-FFF2-40B4-BE49-F238E27FC236}">
                  <a16:creationId xmlns:a16="http://schemas.microsoft.com/office/drawing/2014/main" id="{9896F2A6-8E17-4632-A22D-3D8C4C60B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144" y="6161927"/>
              <a:ext cx="654449" cy="661895"/>
            </a:xfrm>
            <a:prstGeom prst="rect">
              <a:avLst/>
            </a:prstGeom>
          </p:spPr>
        </p:pic>
      </p:grpSp>
      <p:sp>
        <p:nvSpPr>
          <p:cNvPr id="52" name="Rectangle 10">
            <a:extLst>
              <a:ext uri="{FF2B5EF4-FFF2-40B4-BE49-F238E27FC236}">
                <a16:creationId xmlns:a16="http://schemas.microsoft.com/office/drawing/2014/main" id="{CCD018F6-B5ED-40DA-BB60-375779860EFF}"/>
              </a:ext>
            </a:extLst>
          </p:cNvPr>
          <p:cNvSpPr>
            <a:spLocks noChangeArrowheads="1"/>
          </p:cNvSpPr>
          <p:nvPr/>
        </p:nvSpPr>
        <p:spPr bwMode="auto">
          <a:xfrm>
            <a:off x="1905000" y="152400"/>
            <a:ext cx="82438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ea typeface="MS PGothic" panose="020B0600070205080204" pitchFamily="34" charset="-128"/>
              </a:defRPr>
            </a:lvl9pPr>
          </a:lstStyle>
          <a:p>
            <a:pPr algn="ctr">
              <a:spcBef>
                <a:spcPct val="0"/>
              </a:spcBef>
              <a:buClrTx/>
              <a:buSzTx/>
              <a:buNone/>
              <a:defRPr/>
            </a:pPr>
            <a:r>
              <a:rPr lang="en-US" altLang="en-US" sz="2000" dirty="0">
                <a:solidFill>
                  <a:schemeClr val="bg1"/>
                </a:solidFill>
                <a:latin typeface="Arial Black" panose="020B0A04020102020204" pitchFamily="34" charset="0"/>
              </a:rPr>
              <a:t>COASTAL </a:t>
            </a:r>
            <a:r>
              <a:rPr lang="id-ID" altLang="en-US" sz="2000" dirty="0">
                <a:solidFill>
                  <a:schemeClr val="bg1"/>
                </a:solidFill>
                <a:latin typeface="Arial Black" panose="020B0A04020102020204" pitchFamily="34" charset="0"/>
              </a:rPr>
              <a:t>ECOSYSTEM </a:t>
            </a:r>
            <a:r>
              <a:rPr lang="en-US" altLang="en-US" sz="2000" dirty="0">
                <a:solidFill>
                  <a:schemeClr val="bg1"/>
                </a:solidFill>
                <a:latin typeface="Arial Black" panose="020B0A04020102020204" pitchFamily="34" charset="0"/>
              </a:rPr>
              <a:t>IN MIDDLE AND SOUTH LOMBOK</a:t>
            </a:r>
            <a:endParaRPr lang="id-ID" altLang="en-US" sz="2000" dirty="0">
              <a:solidFill>
                <a:schemeClr val="bg1"/>
              </a:solidFill>
              <a:latin typeface="Arial Black" panose="020B0A04020102020204" pitchFamily="34" charset="0"/>
            </a:endParaRPr>
          </a:p>
        </p:txBody>
      </p:sp>
      <p:pic>
        <p:nvPicPr>
          <p:cNvPr id="54" name="Picture 53">
            <a:extLst>
              <a:ext uri="{FF2B5EF4-FFF2-40B4-BE49-F238E27FC236}">
                <a16:creationId xmlns:a16="http://schemas.microsoft.com/office/drawing/2014/main" id="{EACCA8CA-AC48-4B5D-A2E3-2A75D9489982}"/>
              </a:ext>
            </a:extLst>
          </p:cNvPr>
          <p:cNvPicPr>
            <a:picLocks noChangeAspect="1" noChangeArrowheads="1"/>
          </p:cNvPicPr>
          <p:nvPr/>
        </p:nvPicPr>
        <p:blipFill>
          <a:blip r:embed="rId5"/>
          <a:srcRect l="22537"/>
          <a:stretch>
            <a:fillRect/>
          </a:stretch>
        </p:blipFill>
        <p:spPr bwMode="auto">
          <a:xfrm>
            <a:off x="3549651" y="739512"/>
            <a:ext cx="5127625" cy="36957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DCA5A54F-D13A-4ED3-BF12-D8481818E2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0223" y="742751"/>
            <a:ext cx="1408810" cy="1172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0" name="Picture 59">
            <a:extLst>
              <a:ext uri="{FF2B5EF4-FFF2-40B4-BE49-F238E27FC236}">
                <a16:creationId xmlns:a16="http://schemas.microsoft.com/office/drawing/2014/main" id="{5ACCE647-EA5A-4974-A64C-98BD8C25A6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00223" y="3342951"/>
            <a:ext cx="1408810" cy="1098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 name="Picture 60">
            <a:extLst>
              <a:ext uri="{FF2B5EF4-FFF2-40B4-BE49-F238E27FC236}">
                <a16:creationId xmlns:a16="http://schemas.microsoft.com/office/drawing/2014/main" id="{8B582649-1297-49A8-BA08-5F57BFDD3C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9633" y="3410827"/>
            <a:ext cx="1434431" cy="1103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2" name="Picture 61">
            <a:extLst>
              <a:ext uri="{FF2B5EF4-FFF2-40B4-BE49-F238E27FC236}">
                <a16:creationId xmlns:a16="http://schemas.microsoft.com/office/drawing/2014/main" id="{993A40C1-2A3D-460F-820C-08B86384D9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94691" y="742751"/>
            <a:ext cx="1409739" cy="1214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3" name="Picture 62" descr="Mangrove_Vegetasi_Ketapang Raya_DSCN0508.JPG">
            <a:extLst>
              <a:ext uri="{FF2B5EF4-FFF2-40B4-BE49-F238E27FC236}">
                <a16:creationId xmlns:a16="http://schemas.microsoft.com/office/drawing/2014/main" id="{CC1C3D6C-7582-4071-BE8E-0889BB3833D6}"/>
              </a:ext>
            </a:extLst>
          </p:cNvPr>
          <p:cNvPicPr/>
          <p:nvPr/>
        </p:nvPicPr>
        <p:blipFill>
          <a:blip r:embed="rId10" cstate="email">
            <a:extLst>
              <a:ext uri="{28A0092B-C50C-407E-A947-70E740481C1C}">
                <a14:useLocalDpi xmlns:a14="http://schemas.microsoft.com/office/drawing/2010/main"/>
              </a:ext>
            </a:extLst>
          </a:blip>
          <a:stretch>
            <a:fillRect/>
          </a:stretch>
        </p:blipFill>
        <p:spPr>
          <a:xfrm>
            <a:off x="2000224" y="2028636"/>
            <a:ext cx="1405025" cy="1200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4" name="Picture 63" descr="Mangrove_Vegetasi_Ekas Buana_DSCN0983.JPG">
            <a:extLst>
              <a:ext uri="{FF2B5EF4-FFF2-40B4-BE49-F238E27FC236}">
                <a16:creationId xmlns:a16="http://schemas.microsoft.com/office/drawing/2014/main" id="{F5F0F8ED-95AA-4BE8-81FE-99CAD141E4EE}"/>
              </a:ext>
            </a:extLst>
          </p:cNvPr>
          <p:cNvPicPr/>
          <p:nvPr/>
        </p:nvPicPr>
        <p:blipFill>
          <a:blip r:embed="rId11" cstate="email">
            <a:extLst>
              <a:ext uri="{28A0092B-C50C-407E-A947-70E740481C1C}">
                <a14:useLocalDpi xmlns:a14="http://schemas.microsoft.com/office/drawing/2010/main"/>
              </a:ext>
            </a:extLst>
          </a:blip>
          <a:stretch>
            <a:fillRect/>
          </a:stretch>
        </p:blipFill>
        <p:spPr>
          <a:xfrm>
            <a:off x="8809632" y="2093216"/>
            <a:ext cx="1405960" cy="1135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5" name="Subtitle 2">
            <a:extLst>
              <a:ext uri="{FF2B5EF4-FFF2-40B4-BE49-F238E27FC236}">
                <a16:creationId xmlns:a16="http://schemas.microsoft.com/office/drawing/2014/main" id="{0D60E96D-E2A3-49EF-99EE-BCBE81F7517A}"/>
              </a:ext>
            </a:extLst>
          </p:cNvPr>
          <p:cNvSpPr txBox="1">
            <a:spLocks noChangeArrowheads="1"/>
          </p:cNvSpPr>
          <p:nvPr/>
        </p:nvSpPr>
        <p:spPr bwMode="auto">
          <a:xfrm>
            <a:off x="2000251" y="4700325"/>
            <a:ext cx="8215313" cy="419100"/>
          </a:xfrm>
          <a:prstGeom prst="rect">
            <a:avLst/>
          </a:prstGeom>
          <a:solidFill>
            <a:srgbClr val="FF0000"/>
          </a:solidFill>
          <a:ln>
            <a:noFill/>
          </a:ln>
          <a:effectLst>
            <a:outerShdw blurRad="57150" dist="19050" dir="5400000" algn="ctr" rotWithShape="0">
              <a:srgbClr val="808080">
                <a:alpha val="62999"/>
              </a:srgbClr>
            </a:outerShdw>
          </a:effectLst>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1200" b="1" dirty="0">
                <a:solidFill>
                  <a:schemeClr val="bg1"/>
                </a:solidFill>
                <a:latin typeface="Arial Black" panose="020B0A04020102020204" pitchFamily="34" charset="0"/>
              </a:rPr>
              <a:t>Mangrove forest </a:t>
            </a:r>
            <a:r>
              <a:rPr lang="id-ID" sz="1200" b="1" dirty="0">
                <a:solidFill>
                  <a:schemeClr val="bg1"/>
                </a:solidFill>
                <a:latin typeface="Arial Black" panose="020B0A04020102020204" pitchFamily="34" charset="0"/>
              </a:rPr>
              <a:t> </a:t>
            </a:r>
            <a:r>
              <a:rPr lang="en-US" sz="1200" b="1" dirty="0">
                <a:solidFill>
                  <a:schemeClr val="bg1"/>
                </a:solidFill>
                <a:latin typeface="Arial Black" panose="020B0A04020102020204" pitchFamily="34" charset="0"/>
              </a:rPr>
              <a:t>(mangrove) </a:t>
            </a:r>
            <a:r>
              <a:rPr lang="id-ID" sz="1200" b="1" dirty="0">
                <a:solidFill>
                  <a:schemeClr val="bg1"/>
                </a:solidFill>
                <a:latin typeface="Arial Black" panose="020B0A04020102020204" pitchFamily="34" charset="0"/>
              </a:rPr>
              <a:t> </a:t>
            </a:r>
            <a:r>
              <a:rPr lang="en-US" sz="1200" b="1" dirty="0">
                <a:solidFill>
                  <a:schemeClr val="bg1"/>
                </a:solidFill>
                <a:latin typeface="Arial Black" panose="020B0A04020102020204" pitchFamily="34" charset="0"/>
              </a:rPr>
              <a:t>:</a:t>
            </a:r>
            <a:r>
              <a:rPr lang="id-ID" sz="1200" b="1" dirty="0">
                <a:solidFill>
                  <a:schemeClr val="bg1"/>
                </a:solidFill>
                <a:latin typeface="Arial Black" panose="020B0A04020102020204" pitchFamily="34" charset="0"/>
              </a:rPr>
              <a:t> Jerowaru ( 1,425 Ha), Praya Timur and Pujut (43.87</a:t>
            </a:r>
            <a:r>
              <a:rPr lang="id-ID" sz="1200" b="1" dirty="0">
                <a:solidFill>
                  <a:srgbClr val="FF0000"/>
                </a:solidFill>
                <a:latin typeface="Arial Black" panose="020B0A04020102020204" pitchFamily="34" charset="0"/>
              </a:rPr>
              <a:t> </a:t>
            </a:r>
            <a:r>
              <a:rPr lang="id-ID" sz="1200" b="1" dirty="0">
                <a:solidFill>
                  <a:schemeClr val="bg1"/>
                </a:solidFill>
                <a:latin typeface="Arial Black" panose="020B0A04020102020204" pitchFamily="34" charset="0"/>
              </a:rPr>
              <a:t>Ha)</a:t>
            </a:r>
            <a:endParaRPr lang="id-ID" sz="1200" b="1" dirty="0">
              <a:solidFill>
                <a:srgbClr val="FFC000"/>
              </a:solidFill>
              <a:latin typeface="Arial Black" panose="020B0A04020102020204" pitchFamily="34" charset="0"/>
            </a:endParaRPr>
          </a:p>
          <a:p>
            <a:pPr marL="342900" indent="-342900">
              <a:buFont typeface="Arial" pitchFamily="34" charset="0"/>
              <a:buChar char="•"/>
              <a:defRPr/>
            </a:pPr>
            <a:endParaRPr lang="id-ID" sz="1200" b="1" dirty="0">
              <a:solidFill>
                <a:srgbClr val="FFC000"/>
              </a:solidFill>
              <a:latin typeface="Arial Black" panose="020B0A04020102020204" pitchFamily="34" charset="0"/>
            </a:endParaRPr>
          </a:p>
          <a:p>
            <a:pPr marL="342900" indent="-342900">
              <a:buFont typeface="Arial" pitchFamily="34" charset="0"/>
              <a:buChar char="•"/>
              <a:defRPr/>
            </a:pPr>
            <a:endParaRPr lang="id-ID" sz="1200" b="1" dirty="0">
              <a:solidFill>
                <a:schemeClr val="bg1"/>
              </a:solidFill>
              <a:latin typeface="Arial Black" panose="020B0A04020102020204" pitchFamily="34" charset="0"/>
            </a:endParaRPr>
          </a:p>
          <a:p>
            <a:pPr marL="342900" indent="-342900">
              <a:buFont typeface="Arial" pitchFamily="34" charset="0"/>
              <a:buChar char="•"/>
              <a:defRPr/>
            </a:pPr>
            <a:endParaRPr lang="id-ID" sz="1200" b="1" dirty="0">
              <a:solidFill>
                <a:schemeClr val="bg1"/>
              </a:solidFill>
              <a:latin typeface="Arial Black" panose="020B0A04020102020204" pitchFamily="34" charset="0"/>
            </a:endParaRPr>
          </a:p>
          <a:p>
            <a:pPr marL="342900" indent="-342900">
              <a:buFont typeface="Arial" pitchFamily="34" charset="0"/>
              <a:buChar char="•"/>
              <a:defRPr/>
            </a:pPr>
            <a:endParaRPr lang="id-ID" sz="1200" b="1" dirty="0">
              <a:solidFill>
                <a:schemeClr val="bg1"/>
              </a:solidFill>
              <a:latin typeface="Arial Black" panose="020B0A04020102020204" pitchFamily="34" charset="0"/>
            </a:endParaRPr>
          </a:p>
        </p:txBody>
      </p:sp>
      <p:sp>
        <p:nvSpPr>
          <p:cNvPr id="66" name="Subtitle 2">
            <a:extLst>
              <a:ext uri="{FF2B5EF4-FFF2-40B4-BE49-F238E27FC236}">
                <a16:creationId xmlns:a16="http://schemas.microsoft.com/office/drawing/2014/main" id="{7E0A0E40-D990-46DE-9CA1-FA1D15A56223}"/>
              </a:ext>
            </a:extLst>
          </p:cNvPr>
          <p:cNvSpPr txBox="1">
            <a:spLocks noChangeArrowheads="1"/>
          </p:cNvSpPr>
          <p:nvPr/>
        </p:nvSpPr>
        <p:spPr bwMode="auto">
          <a:xfrm>
            <a:off x="2000251" y="5165463"/>
            <a:ext cx="8215313" cy="417513"/>
          </a:xfrm>
          <a:prstGeom prst="rect">
            <a:avLst/>
          </a:prstGeom>
          <a:solidFill>
            <a:srgbClr val="1F98D3"/>
          </a:solidFill>
          <a:ln>
            <a:noFill/>
          </a:ln>
          <a:effectLst>
            <a:outerShdw blurRad="57150" dist="19050" dir="5400000" algn="ctr" rotWithShape="0">
              <a:srgbClr val="80808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id-ID" sz="1200" b="1" dirty="0">
                <a:solidFill>
                  <a:schemeClr val="bg1"/>
                </a:solidFill>
                <a:latin typeface="Arial Black" panose="020B0A04020102020204" pitchFamily="34" charset="0"/>
              </a:rPr>
              <a:t>Coral reef 		       : Jerowaru (565.4 Ha), Praya Timur</a:t>
            </a:r>
            <a:r>
              <a:rPr lang="en-US" sz="1200" b="1" dirty="0">
                <a:solidFill>
                  <a:schemeClr val="bg1"/>
                </a:solidFill>
                <a:latin typeface="Arial Black" panose="020B0A04020102020204" pitchFamily="34" charset="0"/>
              </a:rPr>
              <a:t> </a:t>
            </a:r>
            <a:r>
              <a:rPr lang="id-ID" sz="1200" b="1" dirty="0">
                <a:solidFill>
                  <a:schemeClr val="bg1"/>
                </a:solidFill>
                <a:latin typeface="Arial Black" panose="020B0A04020102020204" pitchFamily="34" charset="0"/>
              </a:rPr>
              <a:t>and Pujut (600.12 Ha)</a:t>
            </a:r>
          </a:p>
          <a:p>
            <a:pPr marL="342900" indent="-342900">
              <a:buFont typeface="Arial" pitchFamily="34" charset="0"/>
              <a:buChar char="•"/>
              <a:defRPr/>
            </a:pPr>
            <a:endParaRPr lang="id-ID" sz="1200" b="1" dirty="0">
              <a:solidFill>
                <a:schemeClr val="bg1"/>
              </a:solidFill>
              <a:latin typeface="Arial Black" panose="020B0A04020102020204" pitchFamily="34" charset="0"/>
            </a:endParaRPr>
          </a:p>
          <a:p>
            <a:pPr marL="342900" indent="-342900">
              <a:buFont typeface="Arial" pitchFamily="34" charset="0"/>
              <a:buChar char="•"/>
              <a:defRPr/>
            </a:pPr>
            <a:endParaRPr lang="id-ID" sz="1200" b="1" dirty="0">
              <a:solidFill>
                <a:schemeClr val="bg1"/>
              </a:solidFill>
              <a:latin typeface="Arial Black" panose="020B0A04020102020204" pitchFamily="34" charset="0"/>
            </a:endParaRPr>
          </a:p>
          <a:p>
            <a:pPr marL="342900" indent="-342900">
              <a:buFont typeface="Arial" pitchFamily="34" charset="0"/>
              <a:buChar char="•"/>
              <a:defRPr/>
            </a:pPr>
            <a:endParaRPr lang="id-ID" sz="1200" b="1" dirty="0">
              <a:solidFill>
                <a:schemeClr val="bg1"/>
              </a:solidFill>
              <a:latin typeface="Arial Black" panose="020B0A04020102020204" pitchFamily="34" charset="0"/>
            </a:endParaRPr>
          </a:p>
          <a:p>
            <a:pPr marL="342900" indent="-342900">
              <a:buFont typeface="Arial" pitchFamily="34" charset="0"/>
              <a:buChar char="•"/>
              <a:defRPr/>
            </a:pPr>
            <a:endParaRPr lang="id-ID" sz="1200" b="1" dirty="0">
              <a:solidFill>
                <a:schemeClr val="bg1"/>
              </a:solidFill>
              <a:latin typeface="Arial Black" panose="020B0A04020102020204" pitchFamily="34" charset="0"/>
            </a:endParaRPr>
          </a:p>
        </p:txBody>
      </p:sp>
      <p:cxnSp>
        <p:nvCxnSpPr>
          <p:cNvPr id="67" name="Straight Arrow Connector 66">
            <a:extLst>
              <a:ext uri="{FF2B5EF4-FFF2-40B4-BE49-F238E27FC236}">
                <a16:creationId xmlns:a16="http://schemas.microsoft.com/office/drawing/2014/main" id="{8EA87E74-6446-4AFF-9A49-9683CC0E0F38}"/>
              </a:ext>
            </a:extLst>
          </p:cNvPr>
          <p:cNvCxnSpPr/>
          <p:nvPr/>
        </p:nvCxnSpPr>
        <p:spPr>
          <a:xfrm flipV="1">
            <a:off x="6808353" y="1244110"/>
            <a:ext cx="2001281" cy="1190243"/>
          </a:xfrm>
          <a:prstGeom prst="straightConnector1">
            <a:avLst/>
          </a:prstGeom>
          <a:ln w="38100" cap="rnd">
            <a:solidFill>
              <a:srgbClr val="FFC000"/>
            </a:solidFill>
            <a:round/>
            <a:headEnd type="ova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FE750A3-D910-4DAE-85DC-B3F1A12889A0}"/>
              </a:ext>
            </a:extLst>
          </p:cNvPr>
          <p:cNvCxnSpPr/>
          <p:nvPr/>
        </p:nvCxnSpPr>
        <p:spPr>
          <a:xfrm flipV="1">
            <a:off x="6793408" y="2661006"/>
            <a:ext cx="2160240" cy="536287"/>
          </a:xfrm>
          <a:prstGeom prst="straightConnector1">
            <a:avLst/>
          </a:prstGeom>
          <a:ln w="38100" cap="rnd">
            <a:solidFill>
              <a:srgbClr val="FFC000"/>
            </a:solidFill>
            <a:round/>
            <a:headEnd type="ova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6973A55-5AA2-4C78-B2C6-46DB77758D52}"/>
              </a:ext>
            </a:extLst>
          </p:cNvPr>
          <p:cNvCxnSpPr/>
          <p:nvPr/>
        </p:nvCxnSpPr>
        <p:spPr>
          <a:xfrm>
            <a:off x="6217344" y="3836398"/>
            <a:ext cx="2640926" cy="93269"/>
          </a:xfrm>
          <a:prstGeom prst="straightConnector1">
            <a:avLst/>
          </a:prstGeom>
          <a:ln w="38100" cap="rnd">
            <a:solidFill>
              <a:srgbClr val="FFC000"/>
            </a:solidFill>
            <a:round/>
            <a:headEnd type="ova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73EF076-53A7-4793-AA42-0F463C0FCDE5}"/>
              </a:ext>
            </a:extLst>
          </p:cNvPr>
          <p:cNvCxnSpPr>
            <a:endCxn id="60" idx="3"/>
          </p:cNvCxnSpPr>
          <p:nvPr/>
        </p:nvCxnSpPr>
        <p:spPr>
          <a:xfrm rot="10800000" flipV="1">
            <a:off x="3409040" y="3577169"/>
            <a:ext cx="1152127" cy="314939"/>
          </a:xfrm>
          <a:prstGeom prst="straightConnector1">
            <a:avLst/>
          </a:prstGeom>
          <a:ln w="38100" cap="rnd">
            <a:solidFill>
              <a:srgbClr val="FFC000"/>
            </a:solidFill>
            <a:round/>
            <a:headEnd type="ova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5ACBF31-F975-4606-A757-3168AB841CF4}"/>
              </a:ext>
            </a:extLst>
          </p:cNvPr>
          <p:cNvCxnSpPr>
            <a:endCxn id="59" idx="3"/>
          </p:cNvCxnSpPr>
          <p:nvPr/>
        </p:nvCxnSpPr>
        <p:spPr>
          <a:xfrm rot="10800000">
            <a:off x="3409039" y="1328920"/>
            <a:ext cx="2305965" cy="871171"/>
          </a:xfrm>
          <a:prstGeom prst="straightConnector1">
            <a:avLst/>
          </a:prstGeom>
          <a:ln w="38100" cap="rnd">
            <a:solidFill>
              <a:srgbClr val="FFC000"/>
            </a:solidFill>
            <a:round/>
            <a:headEnd type="ova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06345DD5-0845-4119-A721-14F28101F359}"/>
              </a:ext>
            </a:extLst>
          </p:cNvPr>
          <p:cNvCxnSpPr/>
          <p:nvPr/>
        </p:nvCxnSpPr>
        <p:spPr>
          <a:xfrm rot="10800000" flipV="1">
            <a:off x="3428984" y="2628716"/>
            <a:ext cx="2571766" cy="85724"/>
          </a:xfrm>
          <a:prstGeom prst="straightConnector1">
            <a:avLst/>
          </a:prstGeom>
          <a:ln w="38100" cap="rnd">
            <a:solidFill>
              <a:srgbClr val="FFC000"/>
            </a:solidFill>
            <a:round/>
            <a:headEnd type="ova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78E85D7-D61D-4D74-8F7D-21192902A15B}"/>
              </a:ext>
            </a:extLst>
          </p:cNvPr>
          <p:cNvSpPr txBox="1"/>
          <p:nvPr/>
        </p:nvSpPr>
        <p:spPr>
          <a:xfrm>
            <a:off x="8778867" y="6452175"/>
            <a:ext cx="2518638" cy="261610"/>
          </a:xfrm>
          <a:prstGeom prst="rect">
            <a:avLst/>
          </a:prstGeom>
          <a:noFill/>
        </p:spPr>
        <p:txBody>
          <a:bodyPr wrap="none" rtlCol="0">
            <a:spAutoFit/>
          </a:bodyPr>
          <a:lstStyle/>
          <a:p>
            <a:pPr algn="r">
              <a:defRPr/>
            </a:pPr>
            <a:r>
              <a:rPr lang="en-AU" sz="1100" b="1" dirty="0">
                <a:solidFill>
                  <a:schemeClr val="bg1"/>
                </a:solidFill>
              </a:rPr>
              <a:t>Ministry Of Marine Affairs and Fisheries</a:t>
            </a:r>
            <a:endParaRPr lang="en-US" sz="1100" b="1" dirty="0">
              <a:solidFill>
                <a:schemeClr val="bg1"/>
              </a:solidFill>
              <a:latin typeface="Arial Narrow"/>
              <a:cs typeface="Arial Narrow"/>
              <a:sym typeface="Calibri"/>
            </a:endParaRPr>
          </a:p>
        </p:txBody>
      </p:sp>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1298</Words>
  <Application>Microsoft Office PowerPoint</Application>
  <PresentationFormat>Widescreen</PresentationFormat>
  <Paragraphs>386</Paragraphs>
  <Slides>23</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Adobe Garamond Pro Bold</vt:lpstr>
      <vt:lpstr>Arial</vt:lpstr>
      <vt:lpstr>Arial Black</vt:lpstr>
      <vt:lpstr>Arial Narrow</vt:lpstr>
      <vt:lpstr>Calibri</vt:lpstr>
      <vt:lpstr>Calibri Light</vt:lpstr>
      <vt:lpstr>Cambria</vt:lpstr>
      <vt:lpstr>Courier New</vt:lpstr>
      <vt:lpstr>Franklin Gothic Demi Cond</vt:lpstr>
      <vt:lpstr>Impact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sespri bpsdmkp</dc:creator>
  <cp:lastModifiedBy>sespri bpsdmkp</cp:lastModifiedBy>
  <cp:revision>10</cp:revision>
  <dcterms:created xsi:type="dcterms:W3CDTF">2019-08-30T09:15:54Z</dcterms:created>
  <dcterms:modified xsi:type="dcterms:W3CDTF">2019-08-30T11:45:39Z</dcterms:modified>
</cp:coreProperties>
</file>