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68" r:id="rId2"/>
    <p:sldMasterId id="2147483900" r:id="rId3"/>
  </p:sldMasterIdLst>
  <p:notesMasterIdLst>
    <p:notesMasterId r:id="rId33"/>
  </p:notesMasterIdLst>
  <p:sldIdLst>
    <p:sldId id="256" r:id="rId4"/>
    <p:sldId id="278" r:id="rId5"/>
    <p:sldId id="298" r:id="rId6"/>
    <p:sldId id="299" r:id="rId7"/>
    <p:sldId id="300" r:id="rId8"/>
    <p:sldId id="310" r:id="rId9"/>
    <p:sldId id="301" r:id="rId10"/>
    <p:sldId id="302" r:id="rId11"/>
    <p:sldId id="304" r:id="rId12"/>
    <p:sldId id="309" r:id="rId13"/>
    <p:sldId id="311" r:id="rId14"/>
    <p:sldId id="312" r:id="rId15"/>
    <p:sldId id="313" r:id="rId16"/>
    <p:sldId id="315" r:id="rId17"/>
    <p:sldId id="316" r:id="rId18"/>
    <p:sldId id="317" r:id="rId19"/>
    <p:sldId id="318" r:id="rId20"/>
    <p:sldId id="326" r:id="rId21"/>
    <p:sldId id="327" r:id="rId22"/>
    <p:sldId id="328" r:id="rId23"/>
    <p:sldId id="329" r:id="rId24"/>
    <p:sldId id="320" r:id="rId25"/>
    <p:sldId id="321" r:id="rId26"/>
    <p:sldId id="323" r:id="rId27"/>
    <p:sldId id="325" r:id="rId28"/>
    <p:sldId id="319" r:id="rId29"/>
    <p:sldId id="330" r:id="rId30"/>
    <p:sldId id="331" r:id="rId31"/>
    <p:sldId id="332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2" y="1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C42BF-1343-42F7-80D4-62B351D7D6FE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5DDE-3886-4ECF-9130-F9FF3AE872F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597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8534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2199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4047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7440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4890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0678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13578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6466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4297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5898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875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789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3504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01520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3815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2491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9EF-A128-42F5-83F6-87F812739EC5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105-FF96-4225-A820-F3E39C9719B6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184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3853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6226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7272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12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1091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088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A0A2-80D2-4025-A2E6-905684299598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D9C9-B6A8-414E-A90F-CA9C41C49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297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28D59A-C9A1-4010-83C3-53FECCE53140}" type="datetimeFigureOut">
              <a:rPr lang="id-ID" smtClean="0"/>
              <a:pPr/>
              <a:t>14/11/2013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0647D8-C2BF-4939-AC12-FD6BD94E19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2" descr="E:\vicky\Vicky 2\lambang see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70" y="229059"/>
            <a:ext cx="111861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6732240" y="1213231"/>
            <a:ext cx="2376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b="0" dirty="0" smtClean="0">
                <a:latin typeface="Arial" pitchFamily="34" charset="0"/>
                <a:cs typeface="Arial" pitchFamily="34" charset="0"/>
              </a:rPr>
              <a:t>PT. Surya</a:t>
            </a:r>
            <a:r>
              <a:rPr lang="id-ID" sz="1050" b="0" baseline="0" dirty="0" smtClean="0">
                <a:latin typeface="Arial" pitchFamily="34" charset="0"/>
                <a:cs typeface="Arial" pitchFamily="34" charset="0"/>
              </a:rPr>
              <a:t> Energy Solution</a:t>
            </a:r>
            <a:endParaRPr lang="id-ID" sz="1050" b="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vicky\Vicky 2\lambang se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43" y="1412776"/>
            <a:ext cx="2834125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854" y="4230968"/>
            <a:ext cx="5527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PT. SURYA ENERGY SOLUTION</a:t>
            </a:r>
            <a:endParaRPr lang="en-US" sz="2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6220906"/>
            <a:ext cx="259228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 dirty="0" smtClean="0"/>
              <a:t>SEES Group Presentation, October 16, 2012</a:t>
            </a:r>
          </a:p>
          <a:p>
            <a:r>
              <a:rPr lang="id-ID" sz="1200" dirty="0" smtClean="0"/>
              <a:t>FOR INFORMATION PURPOSE ONLY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1000" dirty="0" smtClean="0"/>
              <a:t>SEES Group</a:t>
            </a:r>
            <a:endParaRPr lang="id-ID" sz="1000" dirty="0"/>
          </a:p>
        </p:txBody>
      </p:sp>
    </p:spTree>
    <p:extLst>
      <p:ext uri="{BB962C8B-B14F-4D97-AF65-F5344CB8AC3E}">
        <p14:creationId xmlns="" xmlns:p14="http://schemas.microsoft.com/office/powerpoint/2010/main" val="3540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720552"/>
            <a:ext cx="8674100" cy="487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AGREEMENT WITH ITS</a:t>
            </a:r>
            <a:endParaRPr lang="id-ID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Foto</a:t>
            </a:r>
            <a:r>
              <a:rPr lang="en-US" sz="5400" dirty="0" smtClean="0"/>
              <a:t> LED Assembly </a:t>
            </a:r>
            <a:br>
              <a:rPr lang="en-US" sz="5400" dirty="0" smtClean="0"/>
            </a:br>
            <a:r>
              <a:rPr lang="en-US" sz="5400" dirty="0" err="1" smtClean="0"/>
              <a:t>di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/>
              <a:t>SMNK3 </a:t>
            </a:r>
            <a:r>
              <a:rPr lang="en-US" sz="5400" dirty="0" err="1" smtClean="0"/>
              <a:t>Jogja</a:t>
            </a:r>
            <a:endParaRPr lang="id-ID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Jan 31 2013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1300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424935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130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1300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13690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1300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528392" cy="4525963"/>
          </a:xfrm>
        </p:spPr>
      </p:pic>
      <p:pic>
        <p:nvPicPr>
          <p:cNvPr id="6" name="Content Placeholder 3" descr="P130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055" y="1628800"/>
            <a:ext cx="380236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Content Placeholder 7" descr="P1300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0200"/>
            <a:ext cx="4032448" cy="4525963"/>
          </a:xfrm>
        </p:spPr>
      </p:pic>
      <p:pic>
        <p:nvPicPr>
          <p:cNvPr id="4" name="Content Placeholder 3" descr="P1300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00200"/>
            <a:ext cx="396044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Foto2 </a:t>
            </a:r>
            <a:r>
              <a:rPr lang="en-US" dirty="0" err="1" smtClean="0"/>
              <a:t>sama</a:t>
            </a:r>
            <a:r>
              <a:rPr lang="en-US" dirty="0" smtClean="0"/>
              <a:t> Sultan Yogyakarta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2013</a:t>
            </a: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zar Rachman\Documents\a bACK UP JUNE AND JULY  2012\Documents\A WORKING DOCS\JOGJA\foto Jogja sama Sultan\IMG_1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084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83" y="2083965"/>
            <a:ext cx="6934200" cy="4297363"/>
          </a:xfrm>
          <a:ln>
            <a:noFill/>
          </a:ln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id-ID" sz="2800" dirty="0" smtClean="0">
                <a:solidFill>
                  <a:schemeClr val="tx1"/>
                </a:solidFill>
              </a:rPr>
              <a:t>Project Developer:</a:t>
            </a:r>
          </a:p>
          <a:p>
            <a:pPr marL="493776" indent="-457200"/>
            <a:r>
              <a:rPr lang="en-US" sz="2800" dirty="0" smtClean="0">
                <a:solidFill>
                  <a:schemeClr val="tx1"/>
                </a:solidFill>
              </a:rPr>
              <a:t>LED </a:t>
            </a:r>
            <a:r>
              <a:rPr lang="en-US" sz="2800" dirty="0" err="1" smtClean="0">
                <a:solidFill>
                  <a:schemeClr val="tx1"/>
                </a:solidFill>
              </a:rPr>
              <a:t>Ligthing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93776" indent="-457200"/>
            <a:r>
              <a:rPr lang="en-US" sz="2800" dirty="0" smtClean="0">
                <a:solidFill>
                  <a:schemeClr val="tx1"/>
                </a:solidFill>
              </a:rPr>
              <a:t>Rental Power</a:t>
            </a:r>
          </a:p>
          <a:p>
            <a:pPr marL="493776" indent="-457200"/>
            <a:r>
              <a:rPr lang="id-ID" sz="2800" dirty="0" smtClean="0">
                <a:solidFill>
                  <a:schemeClr val="tx1"/>
                </a:solidFill>
              </a:rPr>
              <a:t>Electrical Related</a:t>
            </a:r>
          </a:p>
          <a:p>
            <a:pPr marL="493776" indent="-457200"/>
            <a:r>
              <a:rPr lang="id-ID" sz="2800" dirty="0" smtClean="0">
                <a:solidFill>
                  <a:schemeClr val="tx1"/>
                </a:solidFill>
              </a:rPr>
              <a:t>Power Plant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93776" indent="-457200"/>
            <a:r>
              <a:rPr lang="id-ID" sz="2800" dirty="0" smtClean="0">
                <a:solidFill>
                  <a:schemeClr val="tx1"/>
                </a:solidFill>
              </a:rPr>
              <a:t>Consulting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93776" indent="-457200"/>
            <a:r>
              <a:rPr lang="id-ID" sz="2800" dirty="0" smtClean="0">
                <a:solidFill>
                  <a:schemeClr val="tx1"/>
                </a:solidFill>
              </a:rPr>
              <a:t>EPC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93776" indent="-457200"/>
            <a:r>
              <a:rPr lang="id-ID" sz="2800" dirty="0" smtClean="0">
                <a:solidFill>
                  <a:schemeClr val="tx1"/>
                </a:solidFill>
              </a:rPr>
              <a:t>General Trading </a:t>
            </a:r>
          </a:p>
          <a:p>
            <a:pPr marL="493776" indent="-457200"/>
            <a:endParaRPr lang="id-ID" sz="2800" dirty="0" smtClean="0">
              <a:solidFill>
                <a:schemeClr val="tx1"/>
              </a:solidFill>
            </a:endParaRPr>
          </a:p>
          <a:p>
            <a:pPr marL="493776" indent="-457200"/>
            <a:endParaRPr lang="id-ID" sz="2800" dirty="0" smtClean="0">
              <a:solidFill>
                <a:schemeClr val="tx1"/>
              </a:solidFill>
            </a:endParaRPr>
          </a:p>
          <a:p>
            <a:pPr marL="493776" indent="-457200"/>
            <a:endParaRPr lang="id-ID" sz="2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Line of Bussinness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2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zar Rachman\Documents\a bACK UP JUNE AND JULY  2012\Documents\A WORKING DOCS\JOGJA\foto Jogja sama Sultan\IMG_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1412776"/>
            <a:ext cx="81003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zar Rachman\Documents\a bACK UP JUNE AND JULY  2012\Documents\A WORKING DOCS\JOGJA\foto Jogja sama Sultan\Attachments_2013428\IMG_1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ITS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Maret</a:t>
            </a:r>
            <a:r>
              <a:rPr lang="en-US" dirty="0" smtClean="0"/>
              <a:t> 2013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Nizar Rachman\Documents\a bACK UP JUNE AND JULY  2012\Documents\A WORKING DOCS\ITS + SEES\SEES ITS\IMG_4793cop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04" r="3804"/>
          <a:stretch>
            <a:fillRect/>
          </a:stretch>
        </p:blipFill>
        <p:spPr bwMode="auto">
          <a:xfrm>
            <a:off x="539552" y="548680"/>
            <a:ext cx="799288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C:\Users\Nizar Rachman\Documents\a bACK UP JUNE AND JULY  2012\Documents\A WORKING DOCS\ITS + SEES\SEES ITS\IMG_47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323528" y="612774"/>
            <a:ext cx="8136904" cy="51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Nizar Rachman\Documents\a bACK UP JUNE AND JULY  2012\Documents\A WORKING DOCS\ITS + SEES\SEES ITS\IMG_47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395536" y="612774"/>
            <a:ext cx="8136904" cy="56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49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 A STRONG PLATFORM   TO GROW THE LED BUSINESS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TRANSFER TECHNOLOGY </a:t>
            </a:r>
            <a:br>
              <a:rPr lang="en-US" dirty="0" smtClean="0"/>
            </a:br>
            <a:r>
              <a:rPr lang="en-US" dirty="0" smtClean="0"/>
              <a:t>TO INDONESIA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BACK UP SLIDES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Maret</a:t>
            </a:r>
            <a:r>
              <a:rPr lang="en-US" dirty="0" smtClean="0"/>
              <a:t> 2013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Pemasangan</a:t>
            </a:r>
            <a:r>
              <a:rPr lang="en-US" dirty="0" smtClean="0"/>
              <a:t> PJU </a:t>
            </a:r>
            <a:r>
              <a:rPr lang="en-US" dirty="0" err="1" smtClean="0"/>
              <a:t>di</a:t>
            </a:r>
            <a:r>
              <a:rPr lang="en-US" dirty="0" smtClean="0"/>
              <a:t> Palembang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8487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812480" cy="34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1" y="429541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Perbandingan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PJU Lama </a:t>
            </a:r>
            <a:r>
              <a:rPr lang="en-US" sz="22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dan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PJU LED</a:t>
            </a:r>
            <a:endParaRPr lang="en-US" sz="22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636912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PJU LED</a:t>
            </a:r>
            <a:endParaRPr lang="en-US" sz="22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7" y="2675467"/>
            <a:ext cx="8143932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API</a:t>
            </a:r>
          </a:p>
          <a:p>
            <a:r>
              <a:rPr lang="en-US" dirty="0" smtClean="0"/>
              <a:t>LAMPU BOHLAM </a:t>
            </a:r>
          </a:p>
          <a:p>
            <a:r>
              <a:rPr lang="en-US" dirty="0" smtClean="0"/>
              <a:t>LAMPU NEON</a:t>
            </a:r>
          </a:p>
          <a:p>
            <a:r>
              <a:rPr lang="en-US" dirty="0" smtClean="0"/>
              <a:t>LAMPU LED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APAKAH KITA HANYA TERUS MENJADI PENONTON SAJA ?</a:t>
            </a:r>
          </a:p>
          <a:p>
            <a:r>
              <a:rPr lang="en-US" smtClean="0"/>
              <a:t>LETS MAKE LED AND CREATE THE NEXT TECHNOLOGY. 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PERUBAHAN TEKNOLOGI 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PT SEES provides SOLUTIONS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THE PLATFORM</a:t>
            </a:r>
            <a:endParaRPr lang="id-ID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3568" y="5085184"/>
            <a:ext cx="7920880" cy="1584176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899592" y="1988840"/>
            <a:ext cx="1440160" cy="770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Kajian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Teknis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ITS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1988840"/>
            <a:ext cx="1872208" cy="770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Kajian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Komersial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SEES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8264" y="1988840"/>
            <a:ext cx="1584176" cy="770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Kajian</a:t>
            </a:r>
            <a:r>
              <a:rPr lang="en-US" dirty="0" smtClean="0">
                <a:solidFill>
                  <a:schemeClr val="tx1"/>
                </a:solidFill>
              </a:rPr>
              <a:t> Market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SEES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2708920"/>
            <a:ext cx="1872208" cy="1584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Raw Material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Manufacturing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Assembly Process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Critical Processes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Procurement  </a:t>
            </a:r>
            <a:endParaRPr lang="id-ID" sz="1600" dirty="0"/>
          </a:p>
        </p:txBody>
      </p:sp>
      <p:sp>
        <p:nvSpPr>
          <p:cNvPr id="8" name="Plus 7"/>
          <p:cNvSpPr/>
          <p:nvPr/>
        </p:nvSpPr>
        <p:spPr>
          <a:xfrm>
            <a:off x="2771800" y="2060848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lus 8"/>
          <p:cNvSpPr/>
          <p:nvPr/>
        </p:nvSpPr>
        <p:spPr>
          <a:xfrm>
            <a:off x="6012160" y="2060848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683568" y="332656"/>
            <a:ext cx="792088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PRODUCTION FACILITIES 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423072" y="1412776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Up Arrow 13"/>
          <p:cNvSpPr/>
          <p:nvPr/>
        </p:nvSpPr>
        <p:spPr>
          <a:xfrm>
            <a:off x="4572000" y="1412776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Up Arrow 14"/>
          <p:cNvSpPr/>
          <p:nvPr/>
        </p:nvSpPr>
        <p:spPr>
          <a:xfrm>
            <a:off x="7524328" y="1412776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827584" y="5610944"/>
            <a:ext cx="11521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SMKN 3 JOGJA</a:t>
            </a:r>
            <a:endParaRPr lang="id-ID" sz="1400" dirty="0"/>
          </a:p>
        </p:txBody>
      </p:sp>
      <p:sp>
        <p:nvSpPr>
          <p:cNvPr id="17" name="Oval 16"/>
          <p:cNvSpPr/>
          <p:nvPr/>
        </p:nvSpPr>
        <p:spPr>
          <a:xfrm>
            <a:off x="2843808" y="5610944"/>
            <a:ext cx="11521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SMKN  XXXX</a:t>
            </a:r>
            <a:endParaRPr lang="id-ID" sz="1400" dirty="0"/>
          </a:p>
        </p:txBody>
      </p:sp>
      <p:sp>
        <p:nvSpPr>
          <p:cNvPr id="18" name="Oval 17"/>
          <p:cNvSpPr/>
          <p:nvPr/>
        </p:nvSpPr>
        <p:spPr>
          <a:xfrm>
            <a:off x="5220072" y="5610944"/>
            <a:ext cx="11521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Pesantren</a:t>
            </a:r>
            <a:endParaRPr lang="id-ID" sz="1100" dirty="0"/>
          </a:p>
        </p:txBody>
      </p:sp>
      <p:sp>
        <p:nvSpPr>
          <p:cNvPr id="19" name="Oval 18"/>
          <p:cNvSpPr/>
          <p:nvPr/>
        </p:nvSpPr>
        <p:spPr>
          <a:xfrm>
            <a:off x="7452320" y="5610944"/>
            <a:ext cx="11521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SMKN  XXXX</a:t>
            </a:r>
            <a:endParaRPr lang="id-ID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683568" y="4530824"/>
            <a:ext cx="7920880" cy="554360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LED ASSEMBLY PARTNERS 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1135040" y="5085184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Up Arrow 22"/>
          <p:cNvSpPr/>
          <p:nvPr/>
        </p:nvSpPr>
        <p:spPr>
          <a:xfrm>
            <a:off x="3203848" y="5085184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Up Arrow 23"/>
          <p:cNvSpPr/>
          <p:nvPr/>
        </p:nvSpPr>
        <p:spPr>
          <a:xfrm>
            <a:off x="5580112" y="5085184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Up Arrow 24"/>
          <p:cNvSpPr/>
          <p:nvPr/>
        </p:nvSpPr>
        <p:spPr>
          <a:xfrm>
            <a:off x="7812360" y="5085184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683568" y="332656"/>
            <a:ext cx="7920880" cy="41764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8" name="Straight Connector 27"/>
          <p:cNvCxnSpPr/>
          <p:nvPr/>
        </p:nvCxnSpPr>
        <p:spPr>
          <a:xfrm>
            <a:off x="2699792" y="1268760"/>
            <a:ext cx="0" cy="3240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35896" y="1268760"/>
            <a:ext cx="0" cy="3240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40152" y="1268760"/>
            <a:ext cx="0" cy="3240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04248" y="1268760"/>
            <a:ext cx="0" cy="3240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ACCOMPLISHMENTS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PT </a:t>
            </a:r>
            <a:r>
              <a:rPr lang="en-US" u="sng" dirty="0" err="1" smtClean="0"/>
              <a:t>Jogja</a:t>
            </a:r>
            <a:r>
              <a:rPr lang="en-US" u="sng" dirty="0" smtClean="0"/>
              <a:t> </a:t>
            </a:r>
            <a:r>
              <a:rPr lang="en-US" u="sng" dirty="0" err="1" smtClean="0"/>
              <a:t>Pasthika</a:t>
            </a:r>
            <a:r>
              <a:rPr lang="en-US" u="sng" dirty="0" smtClean="0"/>
              <a:t> </a:t>
            </a:r>
            <a:r>
              <a:rPr lang="en-US" u="sng" dirty="0" err="1" smtClean="0"/>
              <a:t>Daya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Signing MOU with SMKN3 </a:t>
            </a:r>
            <a:r>
              <a:rPr lang="en-US" dirty="0" err="1" smtClean="0"/>
              <a:t>Jogja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Search 1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792560"/>
            <a:ext cx="8674100" cy="487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Republika</a:t>
            </a:r>
            <a:r>
              <a:rPr lang="en-US" dirty="0" smtClean="0"/>
              <a:t> on line 1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576536"/>
            <a:ext cx="8674100" cy="487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773</TotalTime>
  <Words>167</Words>
  <Application>Microsoft Office PowerPoint</Application>
  <PresentationFormat>On-screen Show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1_Custom Design</vt:lpstr>
      <vt:lpstr>Custom Design</vt:lpstr>
      <vt:lpstr>Waveform</vt:lpstr>
      <vt:lpstr>Slide 1</vt:lpstr>
      <vt:lpstr>Line of Bussinness</vt:lpstr>
      <vt:lpstr>PT SEES provides SOLUTIONS </vt:lpstr>
      <vt:lpstr>THE PLATFORM</vt:lpstr>
      <vt:lpstr>Slide 5</vt:lpstr>
      <vt:lpstr>ACCOMPLISHMENTS</vt:lpstr>
      <vt:lpstr>PT Jogja Pasthika Daya  Signing MOU with SMKN3 Jogja </vt:lpstr>
      <vt:lpstr>Google Search 1</vt:lpstr>
      <vt:lpstr>Republika on line 1</vt:lpstr>
      <vt:lpstr> </vt:lpstr>
      <vt:lpstr>Slide 11</vt:lpstr>
      <vt:lpstr>Foto LED Assembly  di  SMNK3 Jogja</vt:lpstr>
      <vt:lpstr>Slide 13</vt:lpstr>
      <vt:lpstr>Slide 14</vt:lpstr>
      <vt:lpstr>Slide 15</vt:lpstr>
      <vt:lpstr>Slide 16</vt:lpstr>
      <vt:lpstr>Slide 17</vt:lpstr>
      <vt:lpstr>Foto2 sama Sultan Yogyakarta</vt:lpstr>
      <vt:lpstr>Slide 19</vt:lpstr>
      <vt:lpstr>Slide 20</vt:lpstr>
      <vt:lpstr>Slide 21</vt:lpstr>
      <vt:lpstr>Foto sama ITS</vt:lpstr>
      <vt:lpstr>Slide 23</vt:lpstr>
      <vt:lpstr>Slide 24</vt:lpstr>
      <vt:lpstr>Slide 25</vt:lpstr>
      <vt:lpstr>WE HAVE A STRONG PLATFORM   TO GROW THE LED BUSINESS  AND  TRANSFER TECHNOLOGY  TO INDONESIA </vt:lpstr>
      <vt:lpstr>BACK UP SLIDES</vt:lpstr>
      <vt:lpstr>Pemasangan PJU di Palembang</vt:lpstr>
      <vt:lpstr>PERUBAHAN TEKNOLOGI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Nizar Rachman</cp:lastModifiedBy>
  <cp:revision>88</cp:revision>
  <dcterms:created xsi:type="dcterms:W3CDTF">2012-10-16T06:42:31Z</dcterms:created>
  <dcterms:modified xsi:type="dcterms:W3CDTF">2013-11-14T03:44:20Z</dcterms:modified>
</cp:coreProperties>
</file>